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0" r:id="rId7"/>
    <p:sldId id="262" r:id="rId8"/>
    <p:sldId id="263" r:id="rId9"/>
    <p:sldId id="269" r:id="rId10"/>
    <p:sldId id="264" r:id="rId11"/>
    <p:sldId id="261" r:id="rId12"/>
    <p:sldId id="265" r:id="rId13"/>
    <p:sldId id="266" r:id="rId14"/>
    <p:sldId id="267" r:id="rId15"/>
    <p:sldId id="268" r:id="rId1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43" autoAdjust="0"/>
    <p:restoredTop sz="94652" autoAdjust="0"/>
  </p:normalViewPr>
  <p:slideViewPr>
    <p:cSldViewPr>
      <p:cViewPr varScale="1">
        <p:scale>
          <a:sx n="88" d="100"/>
          <a:sy n="88" d="100"/>
        </p:scale>
        <p:origin x="-176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EB8828-3D64-4F4F-8242-109CFF2E2ACF}" type="doc">
      <dgm:prSet loTypeId="urn:microsoft.com/office/officeart/2005/8/layout/cycle8" loCatId="cycle" qsTypeId="urn:microsoft.com/office/officeart/2005/8/quickstyle/simple1" qsCatId="simple" csTypeId="urn:microsoft.com/office/officeart/2005/8/colors/accent1_2" csCatId="accent1" phldr="1"/>
      <dgm:spPr/>
    </dgm:pt>
    <dgm:pt modelId="{E5E7DF75-15D7-41BE-B770-D4FCE7172E2F}">
      <dgm:prSet phldrT="[Text]"/>
      <dgm:spPr>
        <a:solidFill>
          <a:srgbClr val="FFFF00"/>
        </a:solidFill>
      </dgm:spPr>
      <dgm:t>
        <a:bodyPr/>
        <a:lstStyle/>
        <a:p>
          <a:r>
            <a:rPr lang="en-US" dirty="0" smtClean="0">
              <a:solidFill>
                <a:schemeClr val="tx1"/>
              </a:solidFill>
            </a:rPr>
            <a:t>Yellow</a:t>
          </a:r>
          <a:endParaRPr lang="en-US" dirty="0">
            <a:solidFill>
              <a:schemeClr val="tx1"/>
            </a:solidFill>
          </a:endParaRPr>
        </a:p>
      </dgm:t>
    </dgm:pt>
    <dgm:pt modelId="{838C7106-918E-4067-8920-DA00168BE424}" type="parTrans" cxnId="{24F5D95A-6D10-4DA0-9BB7-549E9916952E}">
      <dgm:prSet/>
      <dgm:spPr/>
      <dgm:t>
        <a:bodyPr/>
        <a:lstStyle/>
        <a:p>
          <a:endParaRPr lang="en-US"/>
        </a:p>
      </dgm:t>
    </dgm:pt>
    <dgm:pt modelId="{93EF832F-AF7F-4788-B355-A8087C857AFF}" type="sibTrans" cxnId="{24F5D95A-6D10-4DA0-9BB7-549E9916952E}">
      <dgm:prSet/>
      <dgm:spPr/>
      <dgm:t>
        <a:bodyPr/>
        <a:lstStyle/>
        <a:p>
          <a:endParaRPr lang="en-US"/>
        </a:p>
      </dgm:t>
    </dgm:pt>
    <dgm:pt modelId="{7DDEC6BD-FCC4-4B0D-A73B-21E5D893698A}">
      <dgm:prSet phldrT="[Text]"/>
      <dgm:spPr>
        <a:solidFill>
          <a:srgbClr val="0070C0"/>
        </a:solidFill>
      </dgm:spPr>
      <dgm:t>
        <a:bodyPr/>
        <a:lstStyle/>
        <a:p>
          <a:r>
            <a:rPr lang="en-US" dirty="0" smtClean="0"/>
            <a:t>Blue</a:t>
          </a:r>
          <a:endParaRPr lang="en-US" dirty="0"/>
        </a:p>
      </dgm:t>
    </dgm:pt>
    <dgm:pt modelId="{B4233EA3-CBD3-45BE-A8EB-24C00C98D2C2}" type="parTrans" cxnId="{768F2816-7490-4211-B399-4BA5A64B87E2}">
      <dgm:prSet/>
      <dgm:spPr/>
      <dgm:t>
        <a:bodyPr/>
        <a:lstStyle/>
        <a:p>
          <a:endParaRPr lang="en-US"/>
        </a:p>
      </dgm:t>
    </dgm:pt>
    <dgm:pt modelId="{BE56C62E-6ED5-49B0-8130-D956DE7992D0}" type="sibTrans" cxnId="{768F2816-7490-4211-B399-4BA5A64B87E2}">
      <dgm:prSet/>
      <dgm:spPr/>
      <dgm:t>
        <a:bodyPr/>
        <a:lstStyle/>
        <a:p>
          <a:endParaRPr lang="en-US"/>
        </a:p>
      </dgm:t>
    </dgm:pt>
    <dgm:pt modelId="{A64C9B71-9E4B-4D56-8E73-F2AC03C944CF}">
      <dgm:prSet phldrT="[Text]"/>
      <dgm:spPr>
        <a:solidFill>
          <a:srgbClr val="FF0000"/>
        </a:solidFill>
      </dgm:spPr>
      <dgm:t>
        <a:bodyPr/>
        <a:lstStyle/>
        <a:p>
          <a:r>
            <a:rPr lang="en-US" dirty="0" smtClean="0">
              <a:solidFill>
                <a:schemeClr val="tx1"/>
              </a:solidFill>
            </a:rPr>
            <a:t>Red</a:t>
          </a:r>
          <a:endParaRPr lang="en-US" dirty="0">
            <a:solidFill>
              <a:schemeClr val="tx1"/>
            </a:solidFill>
          </a:endParaRPr>
        </a:p>
      </dgm:t>
    </dgm:pt>
    <dgm:pt modelId="{24E7E0C0-2E30-4E96-B84C-37EE2E5A0633}" type="parTrans" cxnId="{40910F11-B2AE-49A0-AD95-D5B6B4FF504B}">
      <dgm:prSet/>
      <dgm:spPr/>
      <dgm:t>
        <a:bodyPr/>
        <a:lstStyle/>
        <a:p>
          <a:endParaRPr lang="en-US"/>
        </a:p>
      </dgm:t>
    </dgm:pt>
    <dgm:pt modelId="{9C2694AB-0FD9-48F8-82E5-DA43312974E8}" type="sibTrans" cxnId="{40910F11-B2AE-49A0-AD95-D5B6B4FF504B}">
      <dgm:prSet/>
      <dgm:spPr/>
      <dgm:t>
        <a:bodyPr/>
        <a:lstStyle/>
        <a:p>
          <a:endParaRPr lang="en-US"/>
        </a:p>
      </dgm:t>
    </dgm:pt>
    <dgm:pt modelId="{93E3D503-4F52-4D20-B62B-0FD6738318FF}" type="pres">
      <dgm:prSet presAssocID="{70EB8828-3D64-4F4F-8242-109CFF2E2ACF}" presName="compositeShape" presStyleCnt="0">
        <dgm:presLayoutVars>
          <dgm:chMax val="7"/>
          <dgm:dir/>
          <dgm:resizeHandles val="exact"/>
        </dgm:presLayoutVars>
      </dgm:prSet>
      <dgm:spPr/>
    </dgm:pt>
    <dgm:pt modelId="{B0369B20-B40E-475C-80C3-2646E7AFB1FE}" type="pres">
      <dgm:prSet presAssocID="{70EB8828-3D64-4F4F-8242-109CFF2E2ACF}" presName="wedge1" presStyleLbl="node1" presStyleIdx="0" presStyleCnt="3"/>
      <dgm:spPr/>
      <dgm:t>
        <a:bodyPr/>
        <a:lstStyle/>
        <a:p>
          <a:endParaRPr lang="en-US"/>
        </a:p>
      </dgm:t>
    </dgm:pt>
    <dgm:pt modelId="{4530A765-1196-49F6-B650-30E8A92ACE90}" type="pres">
      <dgm:prSet presAssocID="{70EB8828-3D64-4F4F-8242-109CFF2E2ACF}" presName="dummy1a" presStyleCnt="0"/>
      <dgm:spPr/>
    </dgm:pt>
    <dgm:pt modelId="{515524F0-FADA-467C-977C-96E6A1600868}" type="pres">
      <dgm:prSet presAssocID="{70EB8828-3D64-4F4F-8242-109CFF2E2ACF}" presName="dummy1b" presStyleCnt="0"/>
      <dgm:spPr/>
    </dgm:pt>
    <dgm:pt modelId="{A03311DF-86C2-4D8C-BB00-4388132093CD}" type="pres">
      <dgm:prSet presAssocID="{70EB8828-3D64-4F4F-8242-109CFF2E2ACF}" presName="wedge1Tx" presStyleLbl="node1" presStyleIdx="0" presStyleCnt="3">
        <dgm:presLayoutVars>
          <dgm:chMax val="0"/>
          <dgm:chPref val="0"/>
          <dgm:bulletEnabled val="1"/>
        </dgm:presLayoutVars>
      </dgm:prSet>
      <dgm:spPr/>
      <dgm:t>
        <a:bodyPr/>
        <a:lstStyle/>
        <a:p>
          <a:endParaRPr lang="en-US"/>
        </a:p>
      </dgm:t>
    </dgm:pt>
    <dgm:pt modelId="{3D143EF6-9E43-48E6-A6F2-2E5B53D089E5}" type="pres">
      <dgm:prSet presAssocID="{70EB8828-3D64-4F4F-8242-109CFF2E2ACF}" presName="wedge2" presStyleLbl="node1" presStyleIdx="1" presStyleCnt="3"/>
      <dgm:spPr/>
      <dgm:t>
        <a:bodyPr/>
        <a:lstStyle/>
        <a:p>
          <a:endParaRPr lang="en-US"/>
        </a:p>
      </dgm:t>
    </dgm:pt>
    <dgm:pt modelId="{27D37F56-42AA-4404-B558-C0BA8A1D8EF1}" type="pres">
      <dgm:prSet presAssocID="{70EB8828-3D64-4F4F-8242-109CFF2E2ACF}" presName="dummy2a" presStyleCnt="0"/>
      <dgm:spPr/>
    </dgm:pt>
    <dgm:pt modelId="{1FCE5BB7-E32B-4CFB-9D4C-B3F1C5E4C5F5}" type="pres">
      <dgm:prSet presAssocID="{70EB8828-3D64-4F4F-8242-109CFF2E2ACF}" presName="dummy2b" presStyleCnt="0"/>
      <dgm:spPr/>
    </dgm:pt>
    <dgm:pt modelId="{11E27226-EAA6-4018-B5B4-5EB65AD6482A}" type="pres">
      <dgm:prSet presAssocID="{70EB8828-3D64-4F4F-8242-109CFF2E2ACF}" presName="wedge2Tx" presStyleLbl="node1" presStyleIdx="1" presStyleCnt="3">
        <dgm:presLayoutVars>
          <dgm:chMax val="0"/>
          <dgm:chPref val="0"/>
          <dgm:bulletEnabled val="1"/>
        </dgm:presLayoutVars>
      </dgm:prSet>
      <dgm:spPr/>
      <dgm:t>
        <a:bodyPr/>
        <a:lstStyle/>
        <a:p>
          <a:endParaRPr lang="en-US"/>
        </a:p>
      </dgm:t>
    </dgm:pt>
    <dgm:pt modelId="{E022DF2A-14A6-4E8C-9CAF-4D0B60598168}" type="pres">
      <dgm:prSet presAssocID="{70EB8828-3D64-4F4F-8242-109CFF2E2ACF}" presName="wedge3" presStyleLbl="node1" presStyleIdx="2" presStyleCnt="3"/>
      <dgm:spPr/>
      <dgm:t>
        <a:bodyPr/>
        <a:lstStyle/>
        <a:p>
          <a:endParaRPr lang="en-US"/>
        </a:p>
      </dgm:t>
    </dgm:pt>
    <dgm:pt modelId="{3CEA2880-38BE-4A8E-A43A-D121FC90F94C}" type="pres">
      <dgm:prSet presAssocID="{70EB8828-3D64-4F4F-8242-109CFF2E2ACF}" presName="dummy3a" presStyleCnt="0"/>
      <dgm:spPr/>
    </dgm:pt>
    <dgm:pt modelId="{886BF781-2AE2-4C6A-94E7-F9A1869AED42}" type="pres">
      <dgm:prSet presAssocID="{70EB8828-3D64-4F4F-8242-109CFF2E2ACF}" presName="dummy3b" presStyleCnt="0"/>
      <dgm:spPr/>
    </dgm:pt>
    <dgm:pt modelId="{6DA0AD4A-07C0-4E46-85F0-FE80B408044C}" type="pres">
      <dgm:prSet presAssocID="{70EB8828-3D64-4F4F-8242-109CFF2E2ACF}" presName="wedge3Tx" presStyleLbl="node1" presStyleIdx="2" presStyleCnt="3">
        <dgm:presLayoutVars>
          <dgm:chMax val="0"/>
          <dgm:chPref val="0"/>
          <dgm:bulletEnabled val="1"/>
        </dgm:presLayoutVars>
      </dgm:prSet>
      <dgm:spPr/>
      <dgm:t>
        <a:bodyPr/>
        <a:lstStyle/>
        <a:p>
          <a:endParaRPr lang="en-US"/>
        </a:p>
      </dgm:t>
    </dgm:pt>
    <dgm:pt modelId="{38A985ED-4164-40B4-9FC0-CDBFCBB419AD}" type="pres">
      <dgm:prSet presAssocID="{93EF832F-AF7F-4788-B355-A8087C857AFF}" presName="arrowWedge1" presStyleLbl="fgSibTrans2D1" presStyleIdx="0" presStyleCnt="3"/>
      <dgm:spPr>
        <a:solidFill>
          <a:schemeClr val="tx1"/>
        </a:solidFill>
      </dgm:spPr>
    </dgm:pt>
    <dgm:pt modelId="{BE6DBDC7-20CE-427B-A4AF-CCE6F7BC2A42}" type="pres">
      <dgm:prSet presAssocID="{BE56C62E-6ED5-49B0-8130-D956DE7992D0}" presName="arrowWedge2" presStyleLbl="fgSibTrans2D1" presStyleIdx="1" presStyleCnt="3"/>
      <dgm:spPr>
        <a:solidFill>
          <a:schemeClr val="tx1"/>
        </a:solidFill>
      </dgm:spPr>
    </dgm:pt>
    <dgm:pt modelId="{CA34F776-1361-41A4-A479-983E4848AF37}" type="pres">
      <dgm:prSet presAssocID="{9C2694AB-0FD9-48F8-82E5-DA43312974E8}" presName="arrowWedge3" presStyleLbl="fgSibTrans2D1" presStyleIdx="2" presStyleCnt="3"/>
      <dgm:spPr>
        <a:solidFill>
          <a:schemeClr val="tx1"/>
        </a:solidFill>
      </dgm:spPr>
    </dgm:pt>
  </dgm:ptLst>
  <dgm:cxnLst>
    <dgm:cxn modelId="{7B6C4FED-6E0D-4915-9925-E68B891D5E32}" type="presOf" srcId="{A64C9B71-9E4B-4D56-8E73-F2AC03C944CF}" destId="{6DA0AD4A-07C0-4E46-85F0-FE80B408044C}" srcOrd="1" destOrd="0" presId="urn:microsoft.com/office/officeart/2005/8/layout/cycle8"/>
    <dgm:cxn modelId="{768F2816-7490-4211-B399-4BA5A64B87E2}" srcId="{70EB8828-3D64-4F4F-8242-109CFF2E2ACF}" destId="{7DDEC6BD-FCC4-4B0D-A73B-21E5D893698A}" srcOrd="1" destOrd="0" parTransId="{B4233EA3-CBD3-45BE-A8EB-24C00C98D2C2}" sibTransId="{BE56C62E-6ED5-49B0-8130-D956DE7992D0}"/>
    <dgm:cxn modelId="{1729AFF2-898F-47CB-8BBF-3B4D4727B1C2}" type="presOf" srcId="{A64C9B71-9E4B-4D56-8E73-F2AC03C944CF}" destId="{E022DF2A-14A6-4E8C-9CAF-4D0B60598168}" srcOrd="0" destOrd="0" presId="urn:microsoft.com/office/officeart/2005/8/layout/cycle8"/>
    <dgm:cxn modelId="{24F5D95A-6D10-4DA0-9BB7-549E9916952E}" srcId="{70EB8828-3D64-4F4F-8242-109CFF2E2ACF}" destId="{E5E7DF75-15D7-41BE-B770-D4FCE7172E2F}" srcOrd="0" destOrd="0" parTransId="{838C7106-918E-4067-8920-DA00168BE424}" sibTransId="{93EF832F-AF7F-4788-B355-A8087C857AFF}"/>
    <dgm:cxn modelId="{83C620C5-67FF-4EC5-BB9A-46C7210D8E82}" type="presOf" srcId="{7DDEC6BD-FCC4-4B0D-A73B-21E5D893698A}" destId="{3D143EF6-9E43-48E6-A6F2-2E5B53D089E5}" srcOrd="0" destOrd="0" presId="urn:microsoft.com/office/officeart/2005/8/layout/cycle8"/>
    <dgm:cxn modelId="{442ABB9D-7FE4-4B50-9577-CBFF80F8D35A}" type="presOf" srcId="{E5E7DF75-15D7-41BE-B770-D4FCE7172E2F}" destId="{B0369B20-B40E-475C-80C3-2646E7AFB1FE}" srcOrd="0" destOrd="0" presId="urn:microsoft.com/office/officeart/2005/8/layout/cycle8"/>
    <dgm:cxn modelId="{40910F11-B2AE-49A0-AD95-D5B6B4FF504B}" srcId="{70EB8828-3D64-4F4F-8242-109CFF2E2ACF}" destId="{A64C9B71-9E4B-4D56-8E73-F2AC03C944CF}" srcOrd="2" destOrd="0" parTransId="{24E7E0C0-2E30-4E96-B84C-37EE2E5A0633}" sibTransId="{9C2694AB-0FD9-48F8-82E5-DA43312974E8}"/>
    <dgm:cxn modelId="{01A99A05-CA98-4B8C-99AE-6659963596C7}" type="presOf" srcId="{E5E7DF75-15D7-41BE-B770-D4FCE7172E2F}" destId="{A03311DF-86C2-4D8C-BB00-4388132093CD}" srcOrd="1" destOrd="0" presId="urn:microsoft.com/office/officeart/2005/8/layout/cycle8"/>
    <dgm:cxn modelId="{7571885B-1EA4-42DF-9FD4-56A895496A9D}" type="presOf" srcId="{70EB8828-3D64-4F4F-8242-109CFF2E2ACF}" destId="{93E3D503-4F52-4D20-B62B-0FD6738318FF}" srcOrd="0" destOrd="0" presId="urn:microsoft.com/office/officeart/2005/8/layout/cycle8"/>
    <dgm:cxn modelId="{0D265016-D371-4590-8F7A-620BB8934646}" type="presOf" srcId="{7DDEC6BD-FCC4-4B0D-A73B-21E5D893698A}" destId="{11E27226-EAA6-4018-B5B4-5EB65AD6482A}" srcOrd="1" destOrd="0" presId="urn:microsoft.com/office/officeart/2005/8/layout/cycle8"/>
    <dgm:cxn modelId="{FB499491-88ED-4373-8DB9-BD0C17673A89}" type="presParOf" srcId="{93E3D503-4F52-4D20-B62B-0FD6738318FF}" destId="{B0369B20-B40E-475C-80C3-2646E7AFB1FE}" srcOrd="0" destOrd="0" presId="urn:microsoft.com/office/officeart/2005/8/layout/cycle8"/>
    <dgm:cxn modelId="{F8C0BB9A-19E1-421A-A6BE-8B2B9E2A5A8B}" type="presParOf" srcId="{93E3D503-4F52-4D20-B62B-0FD6738318FF}" destId="{4530A765-1196-49F6-B650-30E8A92ACE90}" srcOrd="1" destOrd="0" presId="urn:microsoft.com/office/officeart/2005/8/layout/cycle8"/>
    <dgm:cxn modelId="{0C31BB03-ECC5-4F01-808F-B5EB899A7CDC}" type="presParOf" srcId="{93E3D503-4F52-4D20-B62B-0FD6738318FF}" destId="{515524F0-FADA-467C-977C-96E6A1600868}" srcOrd="2" destOrd="0" presId="urn:microsoft.com/office/officeart/2005/8/layout/cycle8"/>
    <dgm:cxn modelId="{56DE642E-4D02-47F1-81F1-677AA0B9435F}" type="presParOf" srcId="{93E3D503-4F52-4D20-B62B-0FD6738318FF}" destId="{A03311DF-86C2-4D8C-BB00-4388132093CD}" srcOrd="3" destOrd="0" presId="urn:microsoft.com/office/officeart/2005/8/layout/cycle8"/>
    <dgm:cxn modelId="{83D6B6B2-A7C7-4280-B2A9-171FFF8D557C}" type="presParOf" srcId="{93E3D503-4F52-4D20-B62B-0FD6738318FF}" destId="{3D143EF6-9E43-48E6-A6F2-2E5B53D089E5}" srcOrd="4" destOrd="0" presId="urn:microsoft.com/office/officeart/2005/8/layout/cycle8"/>
    <dgm:cxn modelId="{718F232F-CBBC-4A54-8556-D3ABA53D4C81}" type="presParOf" srcId="{93E3D503-4F52-4D20-B62B-0FD6738318FF}" destId="{27D37F56-42AA-4404-B558-C0BA8A1D8EF1}" srcOrd="5" destOrd="0" presId="urn:microsoft.com/office/officeart/2005/8/layout/cycle8"/>
    <dgm:cxn modelId="{DD480001-764A-4D9F-A585-D67A09EAF501}" type="presParOf" srcId="{93E3D503-4F52-4D20-B62B-0FD6738318FF}" destId="{1FCE5BB7-E32B-4CFB-9D4C-B3F1C5E4C5F5}" srcOrd="6" destOrd="0" presId="urn:microsoft.com/office/officeart/2005/8/layout/cycle8"/>
    <dgm:cxn modelId="{3E9FBD76-B7CC-43B0-B0D6-BE21FDD97C06}" type="presParOf" srcId="{93E3D503-4F52-4D20-B62B-0FD6738318FF}" destId="{11E27226-EAA6-4018-B5B4-5EB65AD6482A}" srcOrd="7" destOrd="0" presId="urn:microsoft.com/office/officeart/2005/8/layout/cycle8"/>
    <dgm:cxn modelId="{997B9CCF-1A7D-4D0E-A6DA-36154F13C254}" type="presParOf" srcId="{93E3D503-4F52-4D20-B62B-0FD6738318FF}" destId="{E022DF2A-14A6-4E8C-9CAF-4D0B60598168}" srcOrd="8" destOrd="0" presId="urn:microsoft.com/office/officeart/2005/8/layout/cycle8"/>
    <dgm:cxn modelId="{D2AD04F0-D574-4021-AD99-9B3EB48C0C21}" type="presParOf" srcId="{93E3D503-4F52-4D20-B62B-0FD6738318FF}" destId="{3CEA2880-38BE-4A8E-A43A-D121FC90F94C}" srcOrd="9" destOrd="0" presId="urn:microsoft.com/office/officeart/2005/8/layout/cycle8"/>
    <dgm:cxn modelId="{85BE74E3-5AF2-4C6B-8180-30F5783CD9C9}" type="presParOf" srcId="{93E3D503-4F52-4D20-B62B-0FD6738318FF}" destId="{886BF781-2AE2-4C6A-94E7-F9A1869AED42}" srcOrd="10" destOrd="0" presId="urn:microsoft.com/office/officeart/2005/8/layout/cycle8"/>
    <dgm:cxn modelId="{B6B209EF-17B9-4B0E-AD91-17EE22F73E32}" type="presParOf" srcId="{93E3D503-4F52-4D20-B62B-0FD6738318FF}" destId="{6DA0AD4A-07C0-4E46-85F0-FE80B408044C}" srcOrd="11" destOrd="0" presId="urn:microsoft.com/office/officeart/2005/8/layout/cycle8"/>
    <dgm:cxn modelId="{B66C74F2-91E6-4F64-BEB1-8957468D10EE}" type="presParOf" srcId="{93E3D503-4F52-4D20-B62B-0FD6738318FF}" destId="{38A985ED-4164-40B4-9FC0-CDBFCBB419AD}" srcOrd="12" destOrd="0" presId="urn:microsoft.com/office/officeart/2005/8/layout/cycle8"/>
    <dgm:cxn modelId="{07E36BE4-84CB-4B2C-94EC-E0CD72C41055}" type="presParOf" srcId="{93E3D503-4F52-4D20-B62B-0FD6738318FF}" destId="{BE6DBDC7-20CE-427B-A4AF-CCE6F7BC2A42}" srcOrd="13" destOrd="0" presId="urn:microsoft.com/office/officeart/2005/8/layout/cycle8"/>
    <dgm:cxn modelId="{2E1614E8-A3A3-4B9C-A83A-329E30578587}" type="presParOf" srcId="{93E3D503-4F52-4D20-B62B-0FD6738318FF}" destId="{CA34F776-1361-41A4-A479-983E4848AF37}"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68A0CE-39A6-493E-9D0A-8D266F9D6003}" type="doc">
      <dgm:prSet loTypeId="urn:microsoft.com/office/officeart/2005/8/layout/cycle8" loCatId="cycle" qsTypeId="urn:microsoft.com/office/officeart/2005/8/quickstyle/simple1" qsCatId="simple" csTypeId="urn:microsoft.com/office/officeart/2005/8/colors/accent1_2" csCatId="accent1" phldr="1"/>
      <dgm:spPr/>
    </dgm:pt>
    <dgm:pt modelId="{966F01F7-93C3-4673-A3C6-B38A17884A32}">
      <dgm:prSet phldrT="[Text]"/>
      <dgm:spPr>
        <a:solidFill>
          <a:srgbClr val="7030A0"/>
        </a:solidFill>
      </dgm:spPr>
      <dgm:t>
        <a:bodyPr/>
        <a:lstStyle/>
        <a:p>
          <a:r>
            <a:rPr lang="en-US" dirty="0" smtClean="0"/>
            <a:t>Violet</a:t>
          </a:r>
          <a:endParaRPr lang="en-US" dirty="0"/>
        </a:p>
      </dgm:t>
    </dgm:pt>
    <dgm:pt modelId="{9E4B6392-3A0C-4028-B8D0-A6505DE55BC4}" type="parTrans" cxnId="{94280D52-4690-47F2-BAFF-5E542962BAA7}">
      <dgm:prSet/>
      <dgm:spPr/>
      <dgm:t>
        <a:bodyPr/>
        <a:lstStyle/>
        <a:p>
          <a:endParaRPr lang="en-US"/>
        </a:p>
      </dgm:t>
    </dgm:pt>
    <dgm:pt modelId="{336CD5FA-7BB4-4D1E-81CB-CFE62C2177C2}" type="sibTrans" cxnId="{94280D52-4690-47F2-BAFF-5E542962BAA7}">
      <dgm:prSet/>
      <dgm:spPr/>
      <dgm:t>
        <a:bodyPr/>
        <a:lstStyle/>
        <a:p>
          <a:endParaRPr lang="en-US"/>
        </a:p>
      </dgm:t>
    </dgm:pt>
    <dgm:pt modelId="{8F169ADA-BD85-4916-AABE-CEE3F692FB9B}">
      <dgm:prSet phldrT="[Text]"/>
      <dgm:spPr>
        <a:solidFill>
          <a:srgbClr val="00B050"/>
        </a:solidFill>
      </dgm:spPr>
      <dgm:t>
        <a:bodyPr/>
        <a:lstStyle/>
        <a:p>
          <a:r>
            <a:rPr lang="en-US" dirty="0" smtClean="0"/>
            <a:t>Green</a:t>
          </a:r>
          <a:endParaRPr lang="en-US" dirty="0"/>
        </a:p>
      </dgm:t>
    </dgm:pt>
    <dgm:pt modelId="{0A5CC1F4-F857-449B-8B4E-BEB165C60452}" type="parTrans" cxnId="{61B656A5-FAAC-4FD4-8870-3059BD37D3E5}">
      <dgm:prSet/>
      <dgm:spPr/>
      <dgm:t>
        <a:bodyPr/>
        <a:lstStyle/>
        <a:p>
          <a:endParaRPr lang="en-US"/>
        </a:p>
      </dgm:t>
    </dgm:pt>
    <dgm:pt modelId="{93718B41-6E3F-4536-A131-F18EB3876D82}" type="sibTrans" cxnId="{61B656A5-FAAC-4FD4-8870-3059BD37D3E5}">
      <dgm:prSet/>
      <dgm:spPr/>
      <dgm:t>
        <a:bodyPr/>
        <a:lstStyle/>
        <a:p>
          <a:endParaRPr lang="en-US"/>
        </a:p>
      </dgm:t>
    </dgm:pt>
    <dgm:pt modelId="{DE7BEEA9-43F4-47D7-B459-482291C7BD79}">
      <dgm:prSet phldrT="[Text]"/>
      <dgm:spPr>
        <a:solidFill>
          <a:srgbClr val="FFC000"/>
        </a:solidFill>
      </dgm:spPr>
      <dgm:t>
        <a:bodyPr/>
        <a:lstStyle/>
        <a:p>
          <a:r>
            <a:rPr lang="en-US" dirty="0" smtClean="0"/>
            <a:t>Orange</a:t>
          </a:r>
          <a:endParaRPr lang="en-US" dirty="0"/>
        </a:p>
      </dgm:t>
    </dgm:pt>
    <dgm:pt modelId="{C0EA53F9-FA8A-45D5-8F77-842E9EF6849E}" type="parTrans" cxnId="{4DEE92F2-65D8-47F7-93CD-46082C6ACDF4}">
      <dgm:prSet/>
      <dgm:spPr/>
      <dgm:t>
        <a:bodyPr/>
        <a:lstStyle/>
        <a:p>
          <a:endParaRPr lang="en-US"/>
        </a:p>
      </dgm:t>
    </dgm:pt>
    <dgm:pt modelId="{54363586-A2EF-47C8-8D22-05486FDA84E3}" type="sibTrans" cxnId="{4DEE92F2-65D8-47F7-93CD-46082C6ACDF4}">
      <dgm:prSet/>
      <dgm:spPr/>
      <dgm:t>
        <a:bodyPr/>
        <a:lstStyle/>
        <a:p>
          <a:endParaRPr lang="en-US"/>
        </a:p>
      </dgm:t>
    </dgm:pt>
    <dgm:pt modelId="{EC9B1FB0-C76C-4B4D-BD28-3719DF9D2961}" type="pres">
      <dgm:prSet presAssocID="{DC68A0CE-39A6-493E-9D0A-8D266F9D6003}" presName="compositeShape" presStyleCnt="0">
        <dgm:presLayoutVars>
          <dgm:chMax val="7"/>
          <dgm:dir/>
          <dgm:resizeHandles val="exact"/>
        </dgm:presLayoutVars>
      </dgm:prSet>
      <dgm:spPr/>
    </dgm:pt>
    <dgm:pt modelId="{EAB1ACD2-637D-4973-AEE2-BF2EACD0E9AF}" type="pres">
      <dgm:prSet presAssocID="{DC68A0CE-39A6-493E-9D0A-8D266F9D6003}" presName="wedge1" presStyleLbl="node1" presStyleIdx="0" presStyleCnt="3"/>
      <dgm:spPr/>
      <dgm:t>
        <a:bodyPr/>
        <a:lstStyle/>
        <a:p>
          <a:endParaRPr lang="en-US"/>
        </a:p>
      </dgm:t>
    </dgm:pt>
    <dgm:pt modelId="{7A0FCBCE-067B-4980-AFAA-396FBBFE617E}" type="pres">
      <dgm:prSet presAssocID="{DC68A0CE-39A6-493E-9D0A-8D266F9D6003}" presName="dummy1a" presStyleCnt="0"/>
      <dgm:spPr/>
    </dgm:pt>
    <dgm:pt modelId="{3AAFE520-3461-4D98-964B-E4D96C75B21E}" type="pres">
      <dgm:prSet presAssocID="{DC68A0CE-39A6-493E-9D0A-8D266F9D6003}" presName="dummy1b" presStyleCnt="0"/>
      <dgm:spPr/>
    </dgm:pt>
    <dgm:pt modelId="{34D2CDC5-F8DF-422B-B082-2E71CCB778CA}" type="pres">
      <dgm:prSet presAssocID="{DC68A0CE-39A6-493E-9D0A-8D266F9D6003}" presName="wedge1Tx" presStyleLbl="node1" presStyleIdx="0" presStyleCnt="3">
        <dgm:presLayoutVars>
          <dgm:chMax val="0"/>
          <dgm:chPref val="0"/>
          <dgm:bulletEnabled val="1"/>
        </dgm:presLayoutVars>
      </dgm:prSet>
      <dgm:spPr/>
      <dgm:t>
        <a:bodyPr/>
        <a:lstStyle/>
        <a:p>
          <a:endParaRPr lang="en-US"/>
        </a:p>
      </dgm:t>
    </dgm:pt>
    <dgm:pt modelId="{30BD3ED3-266F-4224-8814-5EB7E26DAFC5}" type="pres">
      <dgm:prSet presAssocID="{DC68A0CE-39A6-493E-9D0A-8D266F9D6003}" presName="wedge2" presStyleLbl="node1" presStyleIdx="1" presStyleCnt="3"/>
      <dgm:spPr/>
      <dgm:t>
        <a:bodyPr/>
        <a:lstStyle/>
        <a:p>
          <a:endParaRPr lang="en-US"/>
        </a:p>
      </dgm:t>
    </dgm:pt>
    <dgm:pt modelId="{7F20837B-A774-4FB2-85EE-FB66CDD7B125}" type="pres">
      <dgm:prSet presAssocID="{DC68A0CE-39A6-493E-9D0A-8D266F9D6003}" presName="dummy2a" presStyleCnt="0"/>
      <dgm:spPr/>
    </dgm:pt>
    <dgm:pt modelId="{6EA86198-28EB-4B88-A786-C62107758D2A}" type="pres">
      <dgm:prSet presAssocID="{DC68A0CE-39A6-493E-9D0A-8D266F9D6003}" presName="dummy2b" presStyleCnt="0"/>
      <dgm:spPr/>
    </dgm:pt>
    <dgm:pt modelId="{1D4D703A-B5A0-4410-98C2-1BE74D60D1C3}" type="pres">
      <dgm:prSet presAssocID="{DC68A0CE-39A6-493E-9D0A-8D266F9D6003}" presName="wedge2Tx" presStyleLbl="node1" presStyleIdx="1" presStyleCnt="3">
        <dgm:presLayoutVars>
          <dgm:chMax val="0"/>
          <dgm:chPref val="0"/>
          <dgm:bulletEnabled val="1"/>
        </dgm:presLayoutVars>
      </dgm:prSet>
      <dgm:spPr/>
      <dgm:t>
        <a:bodyPr/>
        <a:lstStyle/>
        <a:p>
          <a:endParaRPr lang="en-US"/>
        </a:p>
      </dgm:t>
    </dgm:pt>
    <dgm:pt modelId="{879CA478-EFAA-4BD5-8519-8A29DAE3336C}" type="pres">
      <dgm:prSet presAssocID="{DC68A0CE-39A6-493E-9D0A-8D266F9D6003}" presName="wedge3" presStyleLbl="node1" presStyleIdx="2" presStyleCnt="3"/>
      <dgm:spPr/>
      <dgm:t>
        <a:bodyPr/>
        <a:lstStyle/>
        <a:p>
          <a:endParaRPr lang="en-US"/>
        </a:p>
      </dgm:t>
    </dgm:pt>
    <dgm:pt modelId="{92DD89CD-20EB-4544-AD8A-683C56838980}" type="pres">
      <dgm:prSet presAssocID="{DC68A0CE-39A6-493E-9D0A-8D266F9D6003}" presName="dummy3a" presStyleCnt="0"/>
      <dgm:spPr/>
    </dgm:pt>
    <dgm:pt modelId="{3A6FE565-104E-4F4F-BC1E-9179F5C68A36}" type="pres">
      <dgm:prSet presAssocID="{DC68A0CE-39A6-493E-9D0A-8D266F9D6003}" presName="dummy3b" presStyleCnt="0"/>
      <dgm:spPr/>
    </dgm:pt>
    <dgm:pt modelId="{15D49A19-881E-481F-BA64-17A062D322B6}" type="pres">
      <dgm:prSet presAssocID="{DC68A0CE-39A6-493E-9D0A-8D266F9D6003}" presName="wedge3Tx" presStyleLbl="node1" presStyleIdx="2" presStyleCnt="3">
        <dgm:presLayoutVars>
          <dgm:chMax val="0"/>
          <dgm:chPref val="0"/>
          <dgm:bulletEnabled val="1"/>
        </dgm:presLayoutVars>
      </dgm:prSet>
      <dgm:spPr/>
      <dgm:t>
        <a:bodyPr/>
        <a:lstStyle/>
        <a:p>
          <a:endParaRPr lang="en-US"/>
        </a:p>
      </dgm:t>
    </dgm:pt>
    <dgm:pt modelId="{EFBB0042-770F-4D53-9ACD-257432642341}" type="pres">
      <dgm:prSet presAssocID="{336CD5FA-7BB4-4D1E-81CB-CFE62C2177C2}" presName="arrowWedge1" presStyleLbl="fgSibTrans2D1" presStyleIdx="0" presStyleCnt="3"/>
      <dgm:spPr>
        <a:solidFill>
          <a:schemeClr val="tx1"/>
        </a:solidFill>
      </dgm:spPr>
    </dgm:pt>
    <dgm:pt modelId="{90E05CA8-8207-457E-B2F3-CC9979999F29}" type="pres">
      <dgm:prSet presAssocID="{93718B41-6E3F-4536-A131-F18EB3876D82}" presName="arrowWedge2" presStyleLbl="fgSibTrans2D1" presStyleIdx="1" presStyleCnt="3"/>
      <dgm:spPr>
        <a:solidFill>
          <a:schemeClr val="tx1"/>
        </a:solidFill>
      </dgm:spPr>
    </dgm:pt>
    <dgm:pt modelId="{AD1F94F5-F20D-4A6F-8AB5-F35B7CF5BA29}" type="pres">
      <dgm:prSet presAssocID="{54363586-A2EF-47C8-8D22-05486FDA84E3}" presName="arrowWedge3" presStyleLbl="fgSibTrans2D1" presStyleIdx="2" presStyleCnt="3"/>
      <dgm:spPr>
        <a:solidFill>
          <a:schemeClr val="tx1"/>
        </a:solidFill>
      </dgm:spPr>
    </dgm:pt>
  </dgm:ptLst>
  <dgm:cxnLst>
    <dgm:cxn modelId="{DC68DB70-825B-49CD-B61A-3BC26426734C}" type="presOf" srcId="{DE7BEEA9-43F4-47D7-B459-482291C7BD79}" destId="{15D49A19-881E-481F-BA64-17A062D322B6}" srcOrd="1" destOrd="0" presId="urn:microsoft.com/office/officeart/2005/8/layout/cycle8"/>
    <dgm:cxn modelId="{5B53FE67-DB16-4B8F-82A1-E47875B45D2E}" type="presOf" srcId="{8F169ADA-BD85-4916-AABE-CEE3F692FB9B}" destId="{30BD3ED3-266F-4224-8814-5EB7E26DAFC5}" srcOrd="0" destOrd="0" presId="urn:microsoft.com/office/officeart/2005/8/layout/cycle8"/>
    <dgm:cxn modelId="{5403312D-E7B4-48B8-962D-290063522733}" type="presOf" srcId="{DC68A0CE-39A6-493E-9D0A-8D266F9D6003}" destId="{EC9B1FB0-C76C-4B4D-BD28-3719DF9D2961}" srcOrd="0" destOrd="0" presId="urn:microsoft.com/office/officeart/2005/8/layout/cycle8"/>
    <dgm:cxn modelId="{94280D52-4690-47F2-BAFF-5E542962BAA7}" srcId="{DC68A0CE-39A6-493E-9D0A-8D266F9D6003}" destId="{966F01F7-93C3-4673-A3C6-B38A17884A32}" srcOrd="0" destOrd="0" parTransId="{9E4B6392-3A0C-4028-B8D0-A6505DE55BC4}" sibTransId="{336CD5FA-7BB4-4D1E-81CB-CFE62C2177C2}"/>
    <dgm:cxn modelId="{7E706EC7-6AB0-4110-B8EC-391796A77378}" type="presOf" srcId="{966F01F7-93C3-4673-A3C6-B38A17884A32}" destId="{34D2CDC5-F8DF-422B-B082-2E71CCB778CA}" srcOrd="1" destOrd="0" presId="urn:microsoft.com/office/officeart/2005/8/layout/cycle8"/>
    <dgm:cxn modelId="{FCC3C497-C16B-47FF-BAEC-BA421E6D870B}" type="presOf" srcId="{DE7BEEA9-43F4-47D7-B459-482291C7BD79}" destId="{879CA478-EFAA-4BD5-8519-8A29DAE3336C}" srcOrd="0" destOrd="0" presId="urn:microsoft.com/office/officeart/2005/8/layout/cycle8"/>
    <dgm:cxn modelId="{4DEE92F2-65D8-47F7-93CD-46082C6ACDF4}" srcId="{DC68A0CE-39A6-493E-9D0A-8D266F9D6003}" destId="{DE7BEEA9-43F4-47D7-B459-482291C7BD79}" srcOrd="2" destOrd="0" parTransId="{C0EA53F9-FA8A-45D5-8F77-842E9EF6849E}" sibTransId="{54363586-A2EF-47C8-8D22-05486FDA84E3}"/>
    <dgm:cxn modelId="{61B656A5-FAAC-4FD4-8870-3059BD37D3E5}" srcId="{DC68A0CE-39A6-493E-9D0A-8D266F9D6003}" destId="{8F169ADA-BD85-4916-AABE-CEE3F692FB9B}" srcOrd="1" destOrd="0" parTransId="{0A5CC1F4-F857-449B-8B4E-BEB165C60452}" sibTransId="{93718B41-6E3F-4536-A131-F18EB3876D82}"/>
    <dgm:cxn modelId="{C64F4B21-E168-4F63-990B-FECBB9AC6178}" type="presOf" srcId="{8F169ADA-BD85-4916-AABE-CEE3F692FB9B}" destId="{1D4D703A-B5A0-4410-98C2-1BE74D60D1C3}" srcOrd="1" destOrd="0" presId="urn:microsoft.com/office/officeart/2005/8/layout/cycle8"/>
    <dgm:cxn modelId="{C45BD6A6-334D-43CE-9739-CC027E357726}" type="presOf" srcId="{966F01F7-93C3-4673-A3C6-B38A17884A32}" destId="{EAB1ACD2-637D-4973-AEE2-BF2EACD0E9AF}" srcOrd="0" destOrd="0" presId="urn:microsoft.com/office/officeart/2005/8/layout/cycle8"/>
    <dgm:cxn modelId="{7B8196EA-4486-4C55-AD88-0893327664E0}" type="presParOf" srcId="{EC9B1FB0-C76C-4B4D-BD28-3719DF9D2961}" destId="{EAB1ACD2-637D-4973-AEE2-BF2EACD0E9AF}" srcOrd="0" destOrd="0" presId="urn:microsoft.com/office/officeart/2005/8/layout/cycle8"/>
    <dgm:cxn modelId="{B0891E42-53FD-4B40-A948-2C5818E105C2}" type="presParOf" srcId="{EC9B1FB0-C76C-4B4D-BD28-3719DF9D2961}" destId="{7A0FCBCE-067B-4980-AFAA-396FBBFE617E}" srcOrd="1" destOrd="0" presId="urn:microsoft.com/office/officeart/2005/8/layout/cycle8"/>
    <dgm:cxn modelId="{C103ADED-6343-493E-A64A-DF22A81CA8D7}" type="presParOf" srcId="{EC9B1FB0-C76C-4B4D-BD28-3719DF9D2961}" destId="{3AAFE520-3461-4D98-964B-E4D96C75B21E}" srcOrd="2" destOrd="0" presId="urn:microsoft.com/office/officeart/2005/8/layout/cycle8"/>
    <dgm:cxn modelId="{C28BAE25-607F-4312-A8C6-A28B2FAEA234}" type="presParOf" srcId="{EC9B1FB0-C76C-4B4D-BD28-3719DF9D2961}" destId="{34D2CDC5-F8DF-422B-B082-2E71CCB778CA}" srcOrd="3" destOrd="0" presId="urn:microsoft.com/office/officeart/2005/8/layout/cycle8"/>
    <dgm:cxn modelId="{4D617202-654A-4CF1-A9EB-A9CBD0539714}" type="presParOf" srcId="{EC9B1FB0-C76C-4B4D-BD28-3719DF9D2961}" destId="{30BD3ED3-266F-4224-8814-5EB7E26DAFC5}" srcOrd="4" destOrd="0" presId="urn:microsoft.com/office/officeart/2005/8/layout/cycle8"/>
    <dgm:cxn modelId="{48FD5BB5-D18C-4D4C-B925-C538AEDBF8BE}" type="presParOf" srcId="{EC9B1FB0-C76C-4B4D-BD28-3719DF9D2961}" destId="{7F20837B-A774-4FB2-85EE-FB66CDD7B125}" srcOrd="5" destOrd="0" presId="urn:microsoft.com/office/officeart/2005/8/layout/cycle8"/>
    <dgm:cxn modelId="{79125232-8D39-4371-84F9-6017416665F8}" type="presParOf" srcId="{EC9B1FB0-C76C-4B4D-BD28-3719DF9D2961}" destId="{6EA86198-28EB-4B88-A786-C62107758D2A}" srcOrd="6" destOrd="0" presId="urn:microsoft.com/office/officeart/2005/8/layout/cycle8"/>
    <dgm:cxn modelId="{B26E62E0-1A0F-4657-A75A-F2E2A12A277A}" type="presParOf" srcId="{EC9B1FB0-C76C-4B4D-BD28-3719DF9D2961}" destId="{1D4D703A-B5A0-4410-98C2-1BE74D60D1C3}" srcOrd="7" destOrd="0" presId="urn:microsoft.com/office/officeart/2005/8/layout/cycle8"/>
    <dgm:cxn modelId="{A622FD40-6A8D-4A96-8231-6308BDF0B46F}" type="presParOf" srcId="{EC9B1FB0-C76C-4B4D-BD28-3719DF9D2961}" destId="{879CA478-EFAA-4BD5-8519-8A29DAE3336C}" srcOrd="8" destOrd="0" presId="urn:microsoft.com/office/officeart/2005/8/layout/cycle8"/>
    <dgm:cxn modelId="{08A7C12B-5063-4A0F-A15F-0AD178093678}" type="presParOf" srcId="{EC9B1FB0-C76C-4B4D-BD28-3719DF9D2961}" destId="{92DD89CD-20EB-4544-AD8A-683C56838980}" srcOrd="9" destOrd="0" presId="urn:microsoft.com/office/officeart/2005/8/layout/cycle8"/>
    <dgm:cxn modelId="{88A3BCBE-D427-421C-B26D-8AFE737F745E}" type="presParOf" srcId="{EC9B1FB0-C76C-4B4D-BD28-3719DF9D2961}" destId="{3A6FE565-104E-4F4F-BC1E-9179F5C68A36}" srcOrd="10" destOrd="0" presId="urn:microsoft.com/office/officeart/2005/8/layout/cycle8"/>
    <dgm:cxn modelId="{9F4BF49F-89B1-4B07-989F-9B1A735207C7}" type="presParOf" srcId="{EC9B1FB0-C76C-4B4D-BD28-3719DF9D2961}" destId="{15D49A19-881E-481F-BA64-17A062D322B6}" srcOrd="11" destOrd="0" presId="urn:microsoft.com/office/officeart/2005/8/layout/cycle8"/>
    <dgm:cxn modelId="{9E832567-2CDA-4311-B4DF-81377B713B5E}" type="presParOf" srcId="{EC9B1FB0-C76C-4B4D-BD28-3719DF9D2961}" destId="{EFBB0042-770F-4D53-9ACD-257432642341}" srcOrd="12" destOrd="0" presId="urn:microsoft.com/office/officeart/2005/8/layout/cycle8"/>
    <dgm:cxn modelId="{BA646FD2-B790-48DB-9184-C5065BD7C499}" type="presParOf" srcId="{EC9B1FB0-C76C-4B4D-BD28-3719DF9D2961}" destId="{90E05CA8-8207-457E-B2F3-CC9979999F29}" srcOrd="13" destOrd="0" presId="urn:microsoft.com/office/officeart/2005/8/layout/cycle8"/>
    <dgm:cxn modelId="{6BA1E822-EC1D-4666-A1A6-1248BFB1777F}" type="presParOf" srcId="{EC9B1FB0-C76C-4B4D-BD28-3719DF9D2961}" destId="{AD1F94F5-F20D-4A6F-8AB5-F35B7CF5BA2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69B20-B40E-475C-80C3-2646E7AFB1FE}">
      <dsp:nvSpPr>
        <dsp:cNvPr id="0" name=""/>
        <dsp:cNvSpPr/>
      </dsp:nvSpPr>
      <dsp:spPr>
        <a:xfrm>
          <a:off x="562369" y="311050"/>
          <a:ext cx="4019731" cy="4019731"/>
        </a:xfrm>
        <a:prstGeom prst="pie">
          <a:avLst>
            <a:gd name="adj1" fmla="val 16200000"/>
            <a:gd name="adj2" fmla="val 180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kern="1200" dirty="0" smtClean="0">
              <a:solidFill>
                <a:schemeClr val="tx1"/>
              </a:solidFill>
            </a:rPr>
            <a:t>Yellow</a:t>
          </a:r>
          <a:endParaRPr lang="en-US" sz="3700" kern="1200" dirty="0">
            <a:solidFill>
              <a:schemeClr val="tx1"/>
            </a:solidFill>
          </a:endParaRPr>
        </a:p>
      </dsp:txBody>
      <dsp:txXfrm>
        <a:off x="2680863" y="1162850"/>
        <a:ext cx="1435618" cy="1196348"/>
      </dsp:txXfrm>
    </dsp:sp>
    <dsp:sp modelId="{3D143EF6-9E43-48E6-A6F2-2E5B53D089E5}">
      <dsp:nvSpPr>
        <dsp:cNvPr id="0" name=""/>
        <dsp:cNvSpPr/>
      </dsp:nvSpPr>
      <dsp:spPr>
        <a:xfrm>
          <a:off x="479582" y="454612"/>
          <a:ext cx="4019731" cy="4019731"/>
        </a:xfrm>
        <a:prstGeom prst="pie">
          <a:avLst>
            <a:gd name="adj1" fmla="val 1800000"/>
            <a:gd name="adj2" fmla="val 900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kern="1200" dirty="0" smtClean="0"/>
            <a:t>Blue</a:t>
          </a:r>
          <a:endParaRPr lang="en-US" sz="3700" kern="1200" dirty="0"/>
        </a:p>
      </dsp:txBody>
      <dsp:txXfrm>
        <a:off x="1436661" y="3062652"/>
        <a:ext cx="2153427" cy="1052786"/>
      </dsp:txXfrm>
    </dsp:sp>
    <dsp:sp modelId="{E022DF2A-14A6-4E8C-9CAF-4D0B60598168}">
      <dsp:nvSpPr>
        <dsp:cNvPr id="0" name=""/>
        <dsp:cNvSpPr/>
      </dsp:nvSpPr>
      <dsp:spPr>
        <a:xfrm>
          <a:off x="396794" y="311050"/>
          <a:ext cx="4019731" cy="4019731"/>
        </a:xfrm>
        <a:prstGeom prst="pie">
          <a:avLst>
            <a:gd name="adj1" fmla="val 9000000"/>
            <a:gd name="adj2" fmla="val 1620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kern="1200" dirty="0" smtClean="0">
              <a:solidFill>
                <a:schemeClr val="tx1"/>
              </a:solidFill>
            </a:rPr>
            <a:t>Red</a:t>
          </a:r>
          <a:endParaRPr lang="en-US" sz="3700" kern="1200" dirty="0">
            <a:solidFill>
              <a:schemeClr val="tx1"/>
            </a:solidFill>
          </a:endParaRPr>
        </a:p>
      </dsp:txBody>
      <dsp:txXfrm>
        <a:off x="862413" y="1162850"/>
        <a:ext cx="1435618" cy="1196348"/>
      </dsp:txXfrm>
    </dsp:sp>
    <dsp:sp modelId="{38A985ED-4164-40B4-9FC0-CDBFCBB419AD}">
      <dsp:nvSpPr>
        <dsp:cNvPr id="0" name=""/>
        <dsp:cNvSpPr/>
      </dsp:nvSpPr>
      <dsp:spPr>
        <a:xfrm>
          <a:off x="313860" y="62210"/>
          <a:ext cx="4517412" cy="4517412"/>
        </a:xfrm>
        <a:prstGeom prst="circularArrow">
          <a:avLst>
            <a:gd name="adj1" fmla="val 5085"/>
            <a:gd name="adj2" fmla="val 327528"/>
            <a:gd name="adj3" fmla="val 1472472"/>
            <a:gd name="adj4" fmla="val 16199432"/>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BE6DBDC7-20CE-427B-A4AF-CCE6F7BC2A42}">
      <dsp:nvSpPr>
        <dsp:cNvPr id="0" name=""/>
        <dsp:cNvSpPr/>
      </dsp:nvSpPr>
      <dsp:spPr>
        <a:xfrm>
          <a:off x="230741" y="205517"/>
          <a:ext cx="4517412" cy="4517412"/>
        </a:xfrm>
        <a:prstGeom prst="circularArrow">
          <a:avLst>
            <a:gd name="adj1" fmla="val 5085"/>
            <a:gd name="adj2" fmla="val 327528"/>
            <a:gd name="adj3" fmla="val 8671970"/>
            <a:gd name="adj4" fmla="val 1800502"/>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CA34F776-1361-41A4-A479-983E4848AF37}">
      <dsp:nvSpPr>
        <dsp:cNvPr id="0" name=""/>
        <dsp:cNvSpPr/>
      </dsp:nvSpPr>
      <dsp:spPr>
        <a:xfrm>
          <a:off x="147622" y="62210"/>
          <a:ext cx="4517412" cy="4517412"/>
        </a:xfrm>
        <a:prstGeom prst="circularArrow">
          <a:avLst>
            <a:gd name="adj1" fmla="val 5085"/>
            <a:gd name="adj2" fmla="val 327528"/>
            <a:gd name="adj3" fmla="val 15873039"/>
            <a:gd name="adj4" fmla="val 9000000"/>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1ACD2-637D-4973-AEE2-BF2EACD0E9AF}">
      <dsp:nvSpPr>
        <dsp:cNvPr id="0" name=""/>
        <dsp:cNvSpPr/>
      </dsp:nvSpPr>
      <dsp:spPr>
        <a:xfrm>
          <a:off x="490366" y="554248"/>
          <a:ext cx="4233383" cy="4233383"/>
        </a:xfrm>
        <a:prstGeom prst="pie">
          <a:avLst>
            <a:gd name="adj1" fmla="val 16200000"/>
            <a:gd name="adj2" fmla="val 180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Violet</a:t>
          </a:r>
          <a:endParaRPr lang="en-US" sz="3300" kern="1200" dirty="0"/>
        </a:p>
      </dsp:txBody>
      <dsp:txXfrm>
        <a:off x="2721460" y="1451322"/>
        <a:ext cx="1511922" cy="1259935"/>
      </dsp:txXfrm>
    </dsp:sp>
    <dsp:sp modelId="{30BD3ED3-266F-4224-8814-5EB7E26DAFC5}">
      <dsp:nvSpPr>
        <dsp:cNvPr id="0" name=""/>
        <dsp:cNvSpPr/>
      </dsp:nvSpPr>
      <dsp:spPr>
        <a:xfrm>
          <a:off x="403179" y="705440"/>
          <a:ext cx="4233383" cy="4233383"/>
        </a:xfrm>
        <a:prstGeom prst="pie">
          <a:avLst>
            <a:gd name="adj1" fmla="val 1800000"/>
            <a:gd name="adj2" fmla="val 900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Green</a:t>
          </a:r>
          <a:endParaRPr lang="en-US" sz="3300" kern="1200" dirty="0"/>
        </a:p>
      </dsp:txBody>
      <dsp:txXfrm>
        <a:off x="1411127" y="3452100"/>
        <a:ext cx="2267883" cy="1108743"/>
      </dsp:txXfrm>
    </dsp:sp>
    <dsp:sp modelId="{879CA478-EFAA-4BD5-8519-8A29DAE3336C}">
      <dsp:nvSpPr>
        <dsp:cNvPr id="0" name=""/>
        <dsp:cNvSpPr/>
      </dsp:nvSpPr>
      <dsp:spPr>
        <a:xfrm>
          <a:off x="315991" y="554248"/>
          <a:ext cx="4233383" cy="4233383"/>
        </a:xfrm>
        <a:prstGeom prst="pie">
          <a:avLst>
            <a:gd name="adj1" fmla="val 9000000"/>
            <a:gd name="adj2" fmla="val 1620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Orange</a:t>
          </a:r>
          <a:endParaRPr lang="en-US" sz="3300" kern="1200" dirty="0"/>
        </a:p>
      </dsp:txBody>
      <dsp:txXfrm>
        <a:off x="806358" y="1451322"/>
        <a:ext cx="1511922" cy="1259935"/>
      </dsp:txXfrm>
    </dsp:sp>
    <dsp:sp modelId="{EFBB0042-770F-4D53-9ACD-257432642341}">
      <dsp:nvSpPr>
        <dsp:cNvPr id="0" name=""/>
        <dsp:cNvSpPr/>
      </dsp:nvSpPr>
      <dsp:spPr>
        <a:xfrm>
          <a:off x="228649" y="292182"/>
          <a:ext cx="4757516" cy="4757516"/>
        </a:xfrm>
        <a:prstGeom prst="circularArrow">
          <a:avLst>
            <a:gd name="adj1" fmla="val 5085"/>
            <a:gd name="adj2" fmla="val 327528"/>
            <a:gd name="adj3" fmla="val 1472472"/>
            <a:gd name="adj4" fmla="val 16199432"/>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90E05CA8-8207-457E-B2F3-CC9979999F29}">
      <dsp:nvSpPr>
        <dsp:cNvPr id="0" name=""/>
        <dsp:cNvSpPr/>
      </dsp:nvSpPr>
      <dsp:spPr>
        <a:xfrm>
          <a:off x="141112" y="443106"/>
          <a:ext cx="4757516" cy="4757516"/>
        </a:xfrm>
        <a:prstGeom prst="circularArrow">
          <a:avLst>
            <a:gd name="adj1" fmla="val 5085"/>
            <a:gd name="adj2" fmla="val 327528"/>
            <a:gd name="adj3" fmla="val 8671970"/>
            <a:gd name="adj4" fmla="val 1800502"/>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AD1F94F5-F20D-4A6F-8AB5-F35B7CF5BA29}">
      <dsp:nvSpPr>
        <dsp:cNvPr id="0" name=""/>
        <dsp:cNvSpPr/>
      </dsp:nvSpPr>
      <dsp:spPr>
        <a:xfrm>
          <a:off x="53575" y="292182"/>
          <a:ext cx="4757516" cy="4757516"/>
        </a:xfrm>
        <a:prstGeom prst="circularArrow">
          <a:avLst>
            <a:gd name="adj1" fmla="val 5085"/>
            <a:gd name="adj2" fmla="val 327528"/>
            <a:gd name="adj3" fmla="val 15873039"/>
            <a:gd name="adj4" fmla="val 9000000"/>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4CC2A78-47CB-4E32-9F92-FADC53E02E91}" type="slidenum">
              <a:rPr lang="es-ES" altLang="en-US"/>
              <a:pPr>
                <a:defRPr/>
              </a:pPr>
              <a:t>‹#›</a:t>
            </a:fld>
            <a:endParaRPr lang="es-ES" altLang="en-US"/>
          </a:p>
        </p:txBody>
      </p:sp>
    </p:spTree>
    <p:extLst>
      <p:ext uri="{BB962C8B-B14F-4D97-AF65-F5344CB8AC3E}">
        <p14:creationId xmlns:p14="http://schemas.microsoft.com/office/powerpoint/2010/main" val="1046136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66C6AE9-EFA8-490A-97EC-D174CD50C0DD}" type="slidenum">
              <a:rPr lang="es-ES" altLang="en-US"/>
              <a:pPr>
                <a:defRPr/>
              </a:pPr>
              <a:t>‹#›</a:t>
            </a:fld>
            <a:endParaRPr lang="es-ES" altLang="en-US"/>
          </a:p>
        </p:txBody>
      </p:sp>
    </p:spTree>
    <p:extLst>
      <p:ext uri="{BB962C8B-B14F-4D97-AF65-F5344CB8AC3E}">
        <p14:creationId xmlns:p14="http://schemas.microsoft.com/office/powerpoint/2010/main" val="165211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A30589E-0D4F-48A5-9727-7B211B2925B5}" type="slidenum">
              <a:rPr lang="es-ES" altLang="en-US"/>
              <a:pPr>
                <a:defRPr/>
              </a:pPr>
              <a:t>‹#›</a:t>
            </a:fld>
            <a:endParaRPr lang="es-ES" altLang="en-US"/>
          </a:p>
        </p:txBody>
      </p:sp>
    </p:spTree>
    <p:extLst>
      <p:ext uri="{BB962C8B-B14F-4D97-AF65-F5344CB8AC3E}">
        <p14:creationId xmlns:p14="http://schemas.microsoft.com/office/powerpoint/2010/main" val="3649491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A90DBE0-F97B-46B8-9803-AF20F6D990BA}" type="slidenum">
              <a:rPr lang="es-ES" altLang="en-US"/>
              <a:pPr>
                <a:defRPr/>
              </a:pPr>
              <a:t>‹#›</a:t>
            </a:fld>
            <a:endParaRPr lang="es-ES" altLang="en-US"/>
          </a:p>
        </p:txBody>
      </p:sp>
    </p:spTree>
    <p:extLst>
      <p:ext uri="{BB962C8B-B14F-4D97-AF65-F5344CB8AC3E}">
        <p14:creationId xmlns:p14="http://schemas.microsoft.com/office/powerpoint/2010/main" val="12282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361190D-9ADC-42FD-8DEB-6102C28263E8}" type="slidenum">
              <a:rPr lang="es-ES" altLang="en-US"/>
              <a:pPr>
                <a:defRPr/>
              </a:pPr>
              <a:t>‹#›</a:t>
            </a:fld>
            <a:endParaRPr lang="es-ES" altLang="en-US"/>
          </a:p>
        </p:txBody>
      </p:sp>
    </p:spTree>
    <p:extLst>
      <p:ext uri="{BB962C8B-B14F-4D97-AF65-F5344CB8AC3E}">
        <p14:creationId xmlns:p14="http://schemas.microsoft.com/office/powerpoint/2010/main" val="165160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90C6AFF-AFD1-47BB-850F-03B7ED72E3CB}" type="slidenum">
              <a:rPr lang="es-ES" altLang="en-US"/>
              <a:pPr>
                <a:defRPr/>
              </a:pPr>
              <a:t>‹#›</a:t>
            </a:fld>
            <a:endParaRPr lang="es-ES" altLang="en-US"/>
          </a:p>
        </p:txBody>
      </p:sp>
    </p:spTree>
    <p:extLst>
      <p:ext uri="{BB962C8B-B14F-4D97-AF65-F5344CB8AC3E}">
        <p14:creationId xmlns:p14="http://schemas.microsoft.com/office/powerpoint/2010/main" val="84559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01BC0EC-6FA7-4B5A-92C8-51FE075897C6}" type="slidenum">
              <a:rPr lang="es-ES" altLang="en-US"/>
              <a:pPr>
                <a:defRPr/>
              </a:pPr>
              <a:t>‹#›</a:t>
            </a:fld>
            <a:endParaRPr lang="es-ES" altLang="en-US"/>
          </a:p>
        </p:txBody>
      </p:sp>
    </p:spTree>
    <p:extLst>
      <p:ext uri="{BB962C8B-B14F-4D97-AF65-F5344CB8AC3E}">
        <p14:creationId xmlns:p14="http://schemas.microsoft.com/office/powerpoint/2010/main" val="185181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E00520C-A407-4328-B6F0-2DEAF515138D}" type="slidenum">
              <a:rPr lang="es-ES" altLang="en-US"/>
              <a:pPr>
                <a:defRPr/>
              </a:pPr>
              <a:t>‹#›</a:t>
            </a:fld>
            <a:endParaRPr lang="es-ES" altLang="en-US"/>
          </a:p>
        </p:txBody>
      </p:sp>
    </p:spTree>
    <p:extLst>
      <p:ext uri="{BB962C8B-B14F-4D97-AF65-F5344CB8AC3E}">
        <p14:creationId xmlns:p14="http://schemas.microsoft.com/office/powerpoint/2010/main" val="2656840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B2BDA2D-C73F-4B6E-8447-6F3CD9669CCB}" type="slidenum">
              <a:rPr lang="es-ES" altLang="en-US"/>
              <a:pPr>
                <a:defRPr/>
              </a:pPr>
              <a:t>‹#›</a:t>
            </a:fld>
            <a:endParaRPr lang="es-ES" altLang="en-US"/>
          </a:p>
        </p:txBody>
      </p:sp>
    </p:spTree>
    <p:extLst>
      <p:ext uri="{BB962C8B-B14F-4D97-AF65-F5344CB8AC3E}">
        <p14:creationId xmlns:p14="http://schemas.microsoft.com/office/powerpoint/2010/main" val="1223976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F409EC8-1562-4968-9F73-19003B9105C3}" type="slidenum">
              <a:rPr lang="es-ES" altLang="en-US"/>
              <a:pPr>
                <a:defRPr/>
              </a:pPr>
              <a:t>‹#›</a:t>
            </a:fld>
            <a:endParaRPr lang="es-ES" altLang="en-US"/>
          </a:p>
        </p:txBody>
      </p:sp>
    </p:spTree>
    <p:extLst>
      <p:ext uri="{BB962C8B-B14F-4D97-AF65-F5344CB8AC3E}">
        <p14:creationId xmlns:p14="http://schemas.microsoft.com/office/powerpoint/2010/main" val="138488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AFCAC07-ABF5-4DD0-AC33-85D2E56A8A36}" type="slidenum">
              <a:rPr lang="es-ES" altLang="en-US"/>
              <a:pPr>
                <a:defRPr/>
              </a:pPr>
              <a:t>‹#›</a:t>
            </a:fld>
            <a:endParaRPr lang="es-ES" altLang="en-US"/>
          </a:p>
        </p:txBody>
      </p:sp>
    </p:spTree>
    <p:extLst>
      <p:ext uri="{BB962C8B-B14F-4D97-AF65-F5344CB8AC3E}">
        <p14:creationId xmlns:p14="http://schemas.microsoft.com/office/powerpoint/2010/main" val="31419212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s-E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s-E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D9D07E7-702A-4D97-BE54-249A5B58885C}"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8.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2"/>
          <p:cNvSpPr>
            <a:spLocks noGrp="1" noChangeArrowheads="1"/>
          </p:cNvSpPr>
          <p:nvPr>
            <p:ph type="ctrTitle"/>
          </p:nvPr>
        </p:nvSpPr>
        <p:spPr>
          <a:xfrm>
            <a:off x="684213" y="2205038"/>
            <a:ext cx="7772400" cy="1470025"/>
          </a:xfrm>
        </p:spPr>
        <p:txBody>
          <a:bodyPr/>
          <a:lstStyle/>
          <a:p>
            <a:pPr eaLnBrk="1" hangingPunct="1"/>
            <a:r>
              <a:rPr lang="es-UY" altLang="en-US" sz="9600" smtClean="0">
                <a:solidFill>
                  <a:schemeClr val="tx1"/>
                </a:solidFill>
                <a:latin typeface="Cooper Black" pitchFamily="18" charset="0"/>
              </a:rPr>
              <a:t>Color</a:t>
            </a:r>
            <a:endParaRPr lang="es-ES" altLang="en-US" sz="9600" smtClean="0">
              <a:solidFill>
                <a:schemeClr val="tx1"/>
              </a:solidFill>
              <a:latin typeface="Cooper Black"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468313" y="115888"/>
            <a:ext cx="8002587" cy="1162050"/>
          </a:xfrm>
        </p:spPr>
        <p:txBody>
          <a:bodyPr/>
          <a:lstStyle/>
          <a:p>
            <a:pPr eaLnBrk="1" hangingPunct="1"/>
            <a:r>
              <a:rPr lang="en-US" altLang="en-US" sz="4000" b="0" smtClean="0">
                <a:latin typeface="Cooper Black" pitchFamily="18" charset="0"/>
              </a:rPr>
              <a:t>Monochromatic Color Scheme</a:t>
            </a:r>
            <a:r>
              <a:rPr lang="en-US" altLang="en-US" smtClean="0"/>
              <a:t>	</a:t>
            </a:r>
          </a:p>
        </p:txBody>
      </p:sp>
      <p:pic>
        <p:nvPicPr>
          <p:cNvPr id="1126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4437063"/>
            <a:ext cx="7988300" cy="2016125"/>
          </a:xfrm>
        </p:spPr>
      </p:pic>
      <p:sp>
        <p:nvSpPr>
          <p:cNvPr id="11268" name="Text Placeholder 3"/>
          <p:cNvSpPr>
            <a:spLocks noGrp="1"/>
          </p:cNvSpPr>
          <p:nvPr>
            <p:ph type="body" sz="half" idx="2"/>
          </p:nvPr>
        </p:nvSpPr>
        <p:spPr>
          <a:xfrm>
            <a:off x="468313" y="1341438"/>
            <a:ext cx="8434387" cy="2519362"/>
          </a:xfrm>
        </p:spPr>
        <p:txBody>
          <a:bodyPr/>
          <a:lstStyle/>
          <a:p>
            <a:pPr algn="ctr" eaLnBrk="1" hangingPunct="1"/>
            <a:r>
              <a:rPr lang="en-US" altLang="en-US" sz="2400" smtClean="0"/>
              <a:t>A monochromatic color scheme includes one color and its tints and shades. When you add white to a hue you achieve a tint. For example pink is a tint of red, because when you add red and white you get pink. When you add black to a hue you achieve a shade. Navy blue is a shade of blue, made by adding black to blue. </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3050"/>
            <a:ext cx="8291513" cy="1162050"/>
          </a:xfrm>
        </p:spPr>
        <p:txBody>
          <a:bodyPr/>
          <a:lstStyle/>
          <a:p>
            <a:pPr algn="ctr" eaLnBrk="1" hangingPunct="1"/>
            <a:r>
              <a:rPr lang="en-US" altLang="en-US" sz="6000" b="0" smtClean="0">
                <a:latin typeface="Cooper Black" pitchFamily="18" charset="0"/>
              </a:rPr>
              <a:t>Color Value</a:t>
            </a:r>
          </a:p>
        </p:txBody>
      </p:sp>
      <p:pic>
        <p:nvPicPr>
          <p:cNvPr id="1229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03575" y="2060575"/>
            <a:ext cx="5827713" cy="4103688"/>
          </a:xfrm>
        </p:spPr>
      </p:pic>
      <p:sp>
        <p:nvSpPr>
          <p:cNvPr id="12292" name="Text Placeholder 3"/>
          <p:cNvSpPr>
            <a:spLocks noGrp="1"/>
          </p:cNvSpPr>
          <p:nvPr>
            <p:ph type="body" sz="half" idx="2"/>
          </p:nvPr>
        </p:nvSpPr>
        <p:spPr>
          <a:xfrm>
            <a:off x="179388" y="1628775"/>
            <a:ext cx="3008312" cy="4691063"/>
          </a:xfrm>
        </p:spPr>
        <p:txBody>
          <a:bodyPr/>
          <a:lstStyle/>
          <a:p>
            <a:pPr algn="ctr" eaLnBrk="1" hangingPunct="1"/>
            <a:r>
              <a:rPr lang="en-US" altLang="en-US" sz="2800" smtClean="0"/>
              <a:t>We use the term Color Value to refer to the lightness or darkness of a color. This includes all the shades in between.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3050"/>
            <a:ext cx="8218488" cy="1162050"/>
          </a:xfrm>
        </p:spPr>
        <p:txBody>
          <a:bodyPr/>
          <a:lstStyle/>
          <a:p>
            <a:pPr algn="ctr" eaLnBrk="1" hangingPunct="1"/>
            <a:r>
              <a:rPr lang="en-US" altLang="en-US" sz="6000" b="0" smtClean="0">
                <a:latin typeface="Cooper Black" pitchFamily="18" charset="0"/>
              </a:rPr>
              <a:t>Color Intensity</a:t>
            </a:r>
          </a:p>
        </p:txBody>
      </p:sp>
      <p:sp>
        <p:nvSpPr>
          <p:cNvPr id="13315" name="Text Placeholder 3"/>
          <p:cNvSpPr>
            <a:spLocks noGrp="1"/>
          </p:cNvSpPr>
          <p:nvPr>
            <p:ph type="body" sz="half" idx="2"/>
          </p:nvPr>
        </p:nvSpPr>
        <p:spPr>
          <a:xfrm>
            <a:off x="468313" y="1484313"/>
            <a:ext cx="3240087" cy="5257800"/>
          </a:xfrm>
        </p:spPr>
        <p:txBody>
          <a:bodyPr/>
          <a:lstStyle/>
          <a:p>
            <a:pPr algn="ctr" eaLnBrk="1" hangingPunct="1"/>
            <a:r>
              <a:rPr lang="en-US" altLang="en-US" sz="2000" smtClean="0"/>
              <a:t>Color Intensity refers to the brightness or dullness of a color. Brightness refers to a color in it’s most vivid degree. A bright color seems to jump out at you. Dullness refers to the color at it’s weakest or softest degree. Dull colors are more subtle than bright ones. Dull colors are made by mixing a color and its complement. Its opposite on the color wheel. For example you can make red dull by adding green to it. </a:t>
            </a:r>
          </a:p>
        </p:txBody>
      </p:sp>
      <p:pic>
        <p:nvPicPr>
          <p:cNvPr id="13316"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995738" y="1519238"/>
            <a:ext cx="4751387" cy="5200650"/>
          </a:xfr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3050"/>
            <a:ext cx="8362950" cy="1162050"/>
          </a:xfrm>
        </p:spPr>
        <p:txBody>
          <a:bodyPr/>
          <a:lstStyle/>
          <a:p>
            <a:pPr algn="ctr" eaLnBrk="1" hangingPunct="1"/>
            <a:r>
              <a:rPr lang="en-US" altLang="en-US" sz="6000" b="0" smtClean="0">
                <a:latin typeface="Cooper Black" pitchFamily="18" charset="0"/>
              </a:rPr>
              <a:t>Mood</a:t>
            </a:r>
          </a:p>
        </p:txBody>
      </p:sp>
      <p:pic>
        <p:nvPicPr>
          <p:cNvPr id="1433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51275" y="1484313"/>
            <a:ext cx="4851400" cy="4851400"/>
          </a:xfrm>
        </p:spPr>
      </p:pic>
      <p:sp>
        <p:nvSpPr>
          <p:cNvPr id="14340" name="Text Placeholder 3"/>
          <p:cNvSpPr>
            <a:spLocks noGrp="1"/>
          </p:cNvSpPr>
          <p:nvPr>
            <p:ph type="body" sz="half" idx="2"/>
          </p:nvPr>
        </p:nvSpPr>
        <p:spPr/>
        <p:txBody>
          <a:bodyPr/>
          <a:lstStyle/>
          <a:p>
            <a:pPr algn="ctr" eaLnBrk="1" hangingPunct="1"/>
            <a:r>
              <a:rPr lang="en-US" altLang="en-US" sz="2200" smtClean="0"/>
              <a:t>We use art to create a mood, stimulating emotion in the person who is viewing the piece of art. We use color to create a mood. Look at the illustration at the illustration at the right. Half of the colors on the wheel are ‘warm’ colors and half are ‘cool’. These help us create a mood with art. </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3050"/>
            <a:ext cx="8218488" cy="1162050"/>
          </a:xfrm>
        </p:spPr>
        <p:txBody>
          <a:bodyPr/>
          <a:lstStyle/>
          <a:p>
            <a:pPr algn="ctr" eaLnBrk="1" hangingPunct="1"/>
            <a:r>
              <a:rPr lang="en-US" altLang="en-US" sz="6000" b="0" smtClean="0">
                <a:latin typeface="Cooper Black" pitchFamily="18" charset="0"/>
              </a:rPr>
              <a:t>Warm Colors</a:t>
            </a:r>
          </a:p>
        </p:txBody>
      </p:sp>
      <p:pic>
        <p:nvPicPr>
          <p:cNvPr id="1536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35375" y="1700213"/>
            <a:ext cx="5437188" cy="4203700"/>
          </a:xfrm>
        </p:spPr>
      </p:pic>
      <p:sp>
        <p:nvSpPr>
          <p:cNvPr id="15364" name="Text Placeholder 3"/>
          <p:cNvSpPr>
            <a:spLocks noGrp="1"/>
          </p:cNvSpPr>
          <p:nvPr>
            <p:ph type="body" sz="half" idx="2"/>
          </p:nvPr>
        </p:nvSpPr>
        <p:spPr/>
        <p:txBody>
          <a:bodyPr/>
          <a:lstStyle/>
          <a:p>
            <a:pPr algn="ctr" eaLnBrk="1" hangingPunct="1"/>
            <a:r>
              <a:rPr lang="en-US" altLang="en-US" sz="2400" smtClean="0"/>
              <a:t>Warm colors are associated with daylight or sunset. Warm colors are said to be the colors from Red to Yellow Green. Browns and tans are included into the Warm Color group. Warm colors are said to advance or be more active in artwork.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3050"/>
            <a:ext cx="8362950" cy="1162050"/>
          </a:xfrm>
        </p:spPr>
        <p:txBody>
          <a:bodyPr/>
          <a:lstStyle/>
          <a:p>
            <a:pPr algn="ctr" eaLnBrk="1" hangingPunct="1"/>
            <a:r>
              <a:rPr lang="en-US" altLang="en-US" sz="6000" b="0" smtClean="0">
                <a:latin typeface="Cooper Black" pitchFamily="18" charset="0"/>
              </a:rPr>
              <a:t>Cool Colors</a:t>
            </a:r>
          </a:p>
        </p:txBody>
      </p:sp>
      <p:pic>
        <p:nvPicPr>
          <p:cNvPr id="1638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24300" y="1352550"/>
            <a:ext cx="4910138" cy="5330825"/>
          </a:xfrm>
        </p:spPr>
      </p:pic>
      <p:sp>
        <p:nvSpPr>
          <p:cNvPr id="16388" name="Text Placeholder 3"/>
          <p:cNvSpPr>
            <a:spLocks noGrp="1"/>
          </p:cNvSpPr>
          <p:nvPr>
            <p:ph type="body" sz="half" idx="2"/>
          </p:nvPr>
        </p:nvSpPr>
        <p:spPr>
          <a:xfrm>
            <a:off x="539750" y="1628775"/>
            <a:ext cx="3008313" cy="4691063"/>
          </a:xfrm>
        </p:spPr>
        <p:txBody>
          <a:bodyPr/>
          <a:lstStyle/>
          <a:p>
            <a:pPr algn="ctr" eaLnBrk="1" hangingPunct="1"/>
            <a:r>
              <a:rPr lang="en-US" altLang="en-US" sz="2200" smtClean="0"/>
              <a:t>Cool colors are associated with a gray overcast day or night time. Cool colors are the colors from green to red violet on the color wheel. Most grays are included into the cool color category. Cool colors tend to recede in art work and create a calming relaxed effect on the viewer.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95288" y="115888"/>
            <a:ext cx="8229600" cy="792162"/>
          </a:xfrm>
        </p:spPr>
        <p:txBody>
          <a:bodyPr/>
          <a:lstStyle/>
          <a:p>
            <a:pPr eaLnBrk="1" hangingPunct="1"/>
            <a:r>
              <a:rPr lang="en-US" altLang="en-US" smtClean="0">
                <a:latin typeface="Cooper Black" pitchFamily="18" charset="0"/>
              </a:rPr>
              <a:t>Color</a:t>
            </a:r>
          </a:p>
        </p:txBody>
      </p:sp>
      <p:sp>
        <p:nvSpPr>
          <p:cNvPr id="3075" name="Content Placeholder 2"/>
          <p:cNvSpPr>
            <a:spLocks noGrp="1"/>
          </p:cNvSpPr>
          <p:nvPr>
            <p:ph idx="1"/>
          </p:nvPr>
        </p:nvSpPr>
        <p:spPr>
          <a:xfrm>
            <a:off x="468313" y="836613"/>
            <a:ext cx="8229600" cy="4525962"/>
          </a:xfrm>
        </p:spPr>
        <p:txBody>
          <a:bodyPr/>
          <a:lstStyle/>
          <a:p>
            <a:pPr marL="0" indent="0" eaLnBrk="1" hangingPunct="1">
              <a:buFontTx/>
              <a:buNone/>
            </a:pPr>
            <a:r>
              <a:rPr lang="en-US" altLang="en-US" smtClean="0"/>
              <a:t>When talking about color we use the terms ‘hue’, ‘value’ and ‘brightness’. </a:t>
            </a:r>
          </a:p>
          <a:p>
            <a:pPr lvl="1" eaLnBrk="1" hangingPunct="1">
              <a:buFont typeface="Wingdings" pitchFamily="2" charset="2"/>
              <a:buChar char="§"/>
            </a:pPr>
            <a:r>
              <a:rPr lang="en-US" altLang="en-US" smtClean="0"/>
              <a:t>Hue: refers to the 6 true colors – red, orange, yellow, green, blue, and violet. These are primary and secondary colors you find on a color wheel. </a:t>
            </a:r>
          </a:p>
          <a:p>
            <a:pPr lvl="1" eaLnBrk="1" hangingPunct="1">
              <a:buFont typeface="Wingdings" pitchFamily="2" charset="2"/>
              <a:buChar char="§"/>
            </a:pPr>
            <a:r>
              <a:rPr lang="en-US" altLang="en-US" smtClean="0"/>
              <a:t>Value: refers to how light or dark the color is. </a:t>
            </a:r>
          </a:p>
          <a:p>
            <a:pPr lvl="1" eaLnBrk="1" hangingPunct="1">
              <a:buFont typeface="Wingdings" pitchFamily="2" charset="2"/>
              <a:buChar char="§"/>
            </a:pPr>
            <a:r>
              <a:rPr lang="en-US" altLang="en-US" smtClean="0"/>
              <a:t>Brightness: refers to the intensity of a color. How bright or dull is that color?</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3050"/>
            <a:ext cx="8147050" cy="1162050"/>
          </a:xfrm>
        </p:spPr>
        <p:txBody>
          <a:bodyPr/>
          <a:lstStyle/>
          <a:p>
            <a:pPr algn="ctr" eaLnBrk="1" hangingPunct="1"/>
            <a:r>
              <a:rPr lang="en-US" altLang="en-US" sz="6000" b="0" smtClean="0">
                <a:latin typeface="Cooper Black" pitchFamily="18" charset="0"/>
              </a:rPr>
              <a:t>Primary Colors</a:t>
            </a:r>
          </a:p>
        </p:txBody>
      </p:sp>
      <p:graphicFrame>
        <p:nvGraphicFramePr>
          <p:cNvPr id="4" name="Content Placeholder 3"/>
          <p:cNvGraphicFramePr>
            <a:graphicFrameLocks noGrp="1"/>
          </p:cNvGraphicFramePr>
          <p:nvPr>
            <p:ph idx="1"/>
          </p:nvPr>
        </p:nvGraphicFramePr>
        <p:xfrm>
          <a:off x="3851920" y="1700808"/>
          <a:ext cx="4978896"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00" name="Text Placeholder 4"/>
          <p:cNvSpPr>
            <a:spLocks noGrp="1"/>
          </p:cNvSpPr>
          <p:nvPr>
            <p:ph type="body" sz="half" idx="2"/>
          </p:nvPr>
        </p:nvSpPr>
        <p:spPr>
          <a:xfrm>
            <a:off x="611188" y="1773238"/>
            <a:ext cx="3008312" cy="4691062"/>
          </a:xfrm>
        </p:spPr>
        <p:txBody>
          <a:bodyPr/>
          <a:lstStyle/>
          <a:p>
            <a:pPr algn="ctr" eaLnBrk="1" hangingPunct="1"/>
            <a:r>
              <a:rPr lang="en-US" altLang="en-US" sz="2400" smtClean="0"/>
              <a:t>The 3 primary colors are red, yellow and blue. They are called primary because you can’t mix any other colors to make these, but you can use these colors in different combinations to make other colors.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3050"/>
            <a:ext cx="8291513" cy="1162050"/>
          </a:xfrm>
        </p:spPr>
        <p:txBody>
          <a:bodyPr/>
          <a:lstStyle/>
          <a:p>
            <a:pPr algn="ctr" eaLnBrk="1" hangingPunct="1"/>
            <a:r>
              <a:rPr lang="en-US" altLang="en-US" sz="6000" b="0" smtClean="0">
                <a:latin typeface="Cooper Black" pitchFamily="18" charset="0"/>
              </a:rPr>
              <a:t>Secondary Colors</a:t>
            </a:r>
          </a:p>
        </p:txBody>
      </p:sp>
      <p:graphicFrame>
        <p:nvGraphicFramePr>
          <p:cNvPr id="5" name="Content Placeholder 4"/>
          <p:cNvGraphicFramePr>
            <a:graphicFrameLocks noGrp="1"/>
          </p:cNvGraphicFramePr>
          <p:nvPr>
            <p:ph idx="1"/>
          </p:nvPr>
        </p:nvGraphicFramePr>
        <p:xfrm>
          <a:off x="3779912" y="1196752"/>
          <a:ext cx="5039742" cy="5493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4" name="Text Placeholder 3"/>
          <p:cNvSpPr>
            <a:spLocks noGrp="1"/>
          </p:cNvSpPr>
          <p:nvPr>
            <p:ph type="body" sz="half" idx="2"/>
          </p:nvPr>
        </p:nvSpPr>
        <p:spPr/>
        <p:txBody>
          <a:bodyPr/>
          <a:lstStyle/>
          <a:p>
            <a:pPr algn="ctr" eaLnBrk="1" hangingPunct="1"/>
            <a:r>
              <a:rPr lang="en-US" altLang="en-US" sz="2800" smtClean="0"/>
              <a:t>Secondary colors are made by mixing two primary colors. Red and blue make violet, red and yellow make orange, and blue and yellow make green.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3050"/>
            <a:ext cx="8237538" cy="1162050"/>
          </a:xfrm>
        </p:spPr>
        <p:txBody>
          <a:bodyPr/>
          <a:lstStyle/>
          <a:p>
            <a:pPr algn="ctr" eaLnBrk="1" hangingPunct="1"/>
            <a:r>
              <a:rPr lang="en-US" altLang="en-US" sz="6000" b="0" smtClean="0">
                <a:latin typeface="Cooper Black" pitchFamily="18" charset="0"/>
              </a:rPr>
              <a:t>Color Wheel</a:t>
            </a:r>
          </a:p>
        </p:txBody>
      </p:sp>
      <p:sp>
        <p:nvSpPr>
          <p:cNvPr id="6147" name="Text Placeholder 3"/>
          <p:cNvSpPr>
            <a:spLocks noGrp="1"/>
          </p:cNvSpPr>
          <p:nvPr>
            <p:ph type="body" sz="half" idx="2"/>
          </p:nvPr>
        </p:nvSpPr>
        <p:spPr>
          <a:xfrm>
            <a:off x="250825" y="1557338"/>
            <a:ext cx="3008313" cy="4691062"/>
          </a:xfrm>
        </p:spPr>
        <p:txBody>
          <a:bodyPr/>
          <a:lstStyle/>
          <a:p>
            <a:pPr algn="ctr" eaLnBrk="1" hangingPunct="1"/>
            <a:r>
              <a:rPr lang="en-US" altLang="en-US" sz="2400" smtClean="0"/>
              <a:t>The color wheel shows how to mix primary colors to make secondary colors. The arrangement of the colors on the wheel show the sequential relationship between the colors as you move around the wheel. </a:t>
            </a:r>
          </a:p>
        </p:txBody>
      </p:sp>
      <p:pic>
        <p:nvPicPr>
          <p:cNvPr id="614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1412875"/>
            <a:ext cx="51308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3050"/>
            <a:ext cx="8291513" cy="1162050"/>
          </a:xfrm>
        </p:spPr>
        <p:txBody>
          <a:bodyPr/>
          <a:lstStyle/>
          <a:p>
            <a:pPr algn="ctr" eaLnBrk="1" hangingPunct="1"/>
            <a:r>
              <a:rPr lang="en-US" altLang="en-US" sz="6000" b="0" smtClean="0">
                <a:latin typeface="Cooper Black" pitchFamily="18" charset="0"/>
              </a:rPr>
              <a:t>Tertiary Colors</a:t>
            </a:r>
          </a:p>
        </p:txBody>
      </p:sp>
      <p:pic>
        <p:nvPicPr>
          <p:cNvPr id="717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08400" y="1412875"/>
            <a:ext cx="5184775" cy="5184775"/>
          </a:xfrm>
        </p:spPr>
      </p:pic>
      <p:sp>
        <p:nvSpPr>
          <p:cNvPr id="7172" name="Text Placeholder 3"/>
          <p:cNvSpPr>
            <a:spLocks noGrp="1"/>
          </p:cNvSpPr>
          <p:nvPr>
            <p:ph type="body" sz="half" idx="2"/>
          </p:nvPr>
        </p:nvSpPr>
        <p:spPr>
          <a:xfrm>
            <a:off x="468313" y="2349500"/>
            <a:ext cx="3008312" cy="3721100"/>
          </a:xfrm>
        </p:spPr>
        <p:txBody>
          <a:bodyPr/>
          <a:lstStyle/>
          <a:p>
            <a:pPr algn="ctr" eaLnBrk="1" hangingPunct="1"/>
            <a:r>
              <a:rPr lang="en-US" altLang="en-US" sz="2800" smtClean="0"/>
              <a:t>Tertiary Colors are the colors made by combining one primary and one secondary color on the Color Wheel. </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8194" name="Title 5"/>
          <p:cNvSpPr>
            <a:spLocks noGrp="1"/>
          </p:cNvSpPr>
          <p:nvPr>
            <p:ph type="title"/>
          </p:nvPr>
        </p:nvSpPr>
        <p:spPr>
          <a:xfrm>
            <a:off x="457200" y="273050"/>
            <a:ext cx="8435975" cy="1162050"/>
          </a:xfrm>
        </p:spPr>
        <p:txBody>
          <a:bodyPr/>
          <a:lstStyle/>
          <a:p>
            <a:pPr algn="ctr" eaLnBrk="1" hangingPunct="1"/>
            <a:r>
              <a:rPr lang="en-US" altLang="en-US" sz="5400" b="0" smtClean="0">
                <a:latin typeface="Cooper Black" pitchFamily="18" charset="0"/>
              </a:rPr>
              <a:t>Complementary Colors</a:t>
            </a:r>
            <a:r>
              <a:rPr lang="en-US" altLang="en-US" smtClean="0"/>
              <a:t>	</a:t>
            </a:r>
          </a:p>
        </p:txBody>
      </p:sp>
      <p:sp>
        <p:nvSpPr>
          <p:cNvPr id="8195" name="Text Placeholder 6"/>
          <p:cNvSpPr>
            <a:spLocks noGrp="1"/>
          </p:cNvSpPr>
          <p:nvPr>
            <p:ph type="body" sz="half" idx="2"/>
          </p:nvPr>
        </p:nvSpPr>
        <p:spPr/>
        <p:txBody>
          <a:bodyPr/>
          <a:lstStyle/>
          <a:p>
            <a:pPr algn="ctr" eaLnBrk="1" hangingPunct="1"/>
            <a:r>
              <a:rPr lang="en-US" altLang="en-US" sz="2800" smtClean="0"/>
              <a:t>Complementary colors are two colors that are opposite on a color wheel, such as Red and Green. They are placed opposite because they do not share any basic primary colors. </a:t>
            </a:r>
          </a:p>
        </p:txBody>
      </p:sp>
      <p:pic>
        <p:nvPicPr>
          <p:cNvPr id="8196"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79838" y="1700213"/>
            <a:ext cx="5111750" cy="4954587"/>
          </a:xfr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3050"/>
            <a:ext cx="8291513" cy="1162050"/>
          </a:xfrm>
        </p:spPr>
        <p:txBody>
          <a:bodyPr/>
          <a:lstStyle/>
          <a:p>
            <a:pPr algn="ctr" eaLnBrk="1" hangingPunct="1"/>
            <a:r>
              <a:rPr lang="en-US" altLang="en-US" sz="6000" b="0" smtClean="0">
                <a:latin typeface="Cooper Black" pitchFamily="18" charset="0"/>
              </a:rPr>
              <a:t>Analogous Colors</a:t>
            </a:r>
          </a:p>
        </p:txBody>
      </p:sp>
      <p:pic>
        <p:nvPicPr>
          <p:cNvPr id="921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08400" y="1844675"/>
            <a:ext cx="5080000" cy="4889500"/>
          </a:xfrm>
        </p:spPr>
      </p:pic>
      <p:sp>
        <p:nvSpPr>
          <p:cNvPr id="9220" name="Text Placeholder 3"/>
          <p:cNvSpPr>
            <a:spLocks noGrp="1"/>
          </p:cNvSpPr>
          <p:nvPr>
            <p:ph type="body" sz="half" idx="2"/>
          </p:nvPr>
        </p:nvSpPr>
        <p:spPr/>
        <p:txBody>
          <a:bodyPr/>
          <a:lstStyle/>
          <a:p>
            <a:pPr algn="ctr" eaLnBrk="1" hangingPunct="1"/>
            <a:r>
              <a:rPr lang="en-US" altLang="en-US" sz="2800" smtClean="0"/>
              <a:t>Analogous colors are three or four colors that are next to each other on a color wheel such as yellow, yellow green and green. Analogous colors create a harmonious effect. </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3050"/>
            <a:ext cx="8147050" cy="1162050"/>
          </a:xfrm>
        </p:spPr>
        <p:txBody>
          <a:bodyPr/>
          <a:lstStyle/>
          <a:p>
            <a:pPr algn="ctr" eaLnBrk="1" hangingPunct="1"/>
            <a:r>
              <a:rPr lang="en-US" altLang="en-US" sz="6000" b="0" smtClean="0">
                <a:latin typeface="Cooper Black" pitchFamily="18" charset="0"/>
              </a:rPr>
              <a:t>Tint &amp; Shade</a:t>
            </a:r>
          </a:p>
        </p:txBody>
      </p:sp>
      <p:pic>
        <p:nvPicPr>
          <p:cNvPr id="1024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35375" y="1751013"/>
            <a:ext cx="5051425" cy="4037012"/>
          </a:xfrm>
        </p:spPr>
      </p:pic>
      <p:sp>
        <p:nvSpPr>
          <p:cNvPr id="10244" name="Text Placeholder 3"/>
          <p:cNvSpPr>
            <a:spLocks noGrp="1"/>
          </p:cNvSpPr>
          <p:nvPr>
            <p:ph type="body" sz="half" idx="2"/>
          </p:nvPr>
        </p:nvSpPr>
        <p:spPr>
          <a:xfrm>
            <a:off x="468313" y="1916113"/>
            <a:ext cx="3008312" cy="3722687"/>
          </a:xfrm>
        </p:spPr>
        <p:txBody>
          <a:bodyPr/>
          <a:lstStyle/>
          <a:p>
            <a:pPr algn="ctr" eaLnBrk="1" hangingPunct="1"/>
            <a:r>
              <a:rPr lang="en-US" altLang="en-US" sz="3200" smtClean="0"/>
              <a:t>You can make a tint by adding white to a color. You can make a shade by adding black to a color.</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2196</TotalTime>
  <Words>688</Words>
  <Application>Microsoft Macintosh PowerPoint</Application>
  <PresentationFormat>On-screen Show (4:3)</PresentationFormat>
  <Paragraphs>38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Diseño predeterminado</vt:lpstr>
      <vt:lpstr>Color</vt:lpstr>
      <vt:lpstr>Color</vt:lpstr>
      <vt:lpstr>Primary Colors</vt:lpstr>
      <vt:lpstr>Secondary Colors</vt:lpstr>
      <vt:lpstr>Color Wheel</vt:lpstr>
      <vt:lpstr>Tertiary Colors</vt:lpstr>
      <vt:lpstr>Complementary Colors </vt:lpstr>
      <vt:lpstr>Analogous Colors</vt:lpstr>
      <vt:lpstr>Tint &amp; Shade</vt:lpstr>
      <vt:lpstr>Monochromatic Color Scheme </vt:lpstr>
      <vt:lpstr>Color Value</vt:lpstr>
      <vt:lpstr>Color Intensity</vt:lpstr>
      <vt:lpstr>Mood</vt:lpstr>
      <vt:lpstr>Warm Colors</vt:lpstr>
      <vt:lpstr>Cool Colors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Melissa Travis</cp:lastModifiedBy>
  <cp:revision>83</cp:revision>
  <dcterms:created xsi:type="dcterms:W3CDTF">2010-05-23T14:28:12Z</dcterms:created>
  <dcterms:modified xsi:type="dcterms:W3CDTF">2016-05-01T18:33:03Z</dcterms:modified>
</cp:coreProperties>
</file>