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6" r:id="rId2"/>
    <p:sldId id="258" r:id="rId3"/>
    <p:sldId id="259" r:id="rId4"/>
    <p:sldId id="260" r:id="rId5"/>
    <p:sldId id="261" r:id="rId6"/>
    <p:sldId id="262" r:id="rId7"/>
    <p:sldId id="263" r:id="rId8"/>
    <p:sldId id="264" r:id="rId9"/>
    <p:sldId id="265" r:id="rId10"/>
    <p:sldId id="266" r:id="rId11"/>
    <p:sldId id="267" r:id="rId12"/>
    <p:sldId id="269" r:id="rId13"/>
    <p:sldId id="270" r:id="rId14"/>
    <p:sldId id="271"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2" d="100"/>
          <a:sy n="82" d="100"/>
        </p:scale>
        <p:origin x="-1864" y="-11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4B09E2-A903-4EFB-BC72-794DF33129CD}" type="datetimeFigureOut">
              <a:rPr lang="en-US" smtClean="0"/>
              <a:t>5/1/16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03FC47-2117-47D1-8FC5-76C5812DBF8F}" type="slidenum">
              <a:rPr lang="en-US" smtClean="0"/>
              <a:t>‹#›</a:t>
            </a:fld>
            <a:endParaRPr lang="en-US"/>
          </a:p>
        </p:txBody>
      </p:sp>
    </p:spTree>
    <p:extLst>
      <p:ext uri="{BB962C8B-B14F-4D97-AF65-F5344CB8AC3E}">
        <p14:creationId xmlns:p14="http://schemas.microsoft.com/office/powerpoint/2010/main" val="41792462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ED3FBB9-2669-42E7-A75E-52CAE30B87B9}" type="slidenum">
              <a:rPr lang="en-US" smtClean="0"/>
              <a:pPr/>
              <a:t>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A04AECD6-29D5-4169-A094-4BB570621B2D}" type="datetimeFigureOut">
              <a:rPr lang="en-US" smtClean="0"/>
              <a:t>5/1/16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9DFC0E-A552-4C05-B973-7F3D82978C5B}" type="slidenum">
              <a:rPr lang="en-US" smtClean="0"/>
              <a:t>‹#›</a:t>
            </a:fld>
            <a:endParaRPr lang="en-US"/>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4AECD6-29D5-4169-A094-4BB570621B2D}" type="datetimeFigureOut">
              <a:rPr lang="en-US" smtClean="0"/>
              <a:t>5/1/16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9DFC0E-A552-4C05-B973-7F3D82978C5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4AECD6-29D5-4169-A094-4BB570621B2D}" type="datetimeFigureOut">
              <a:rPr lang="en-US" smtClean="0"/>
              <a:t>5/1/16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9DFC0E-A552-4C05-B973-7F3D82978C5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4AECD6-29D5-4169-A094-4BB570621B2D}" type="datetimeFigureOut">
              <a:rPr lang="en-US" smtClean="0"/>
              <a:t>5/1/16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9DFC0E-A552-4C05-B973-7F3D82978C5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5" name="Title 94"/>
          <p:cNvSpPr>
            <a:spLocks noGrp="1"/>
          </p:cNvSpPr>
          <p:nvPr>
            <p:ph type="title"/>
          </p:nvPr>
        </p:nvSpPr>
        <p:spPr>
          <a:xfrm>
            <a:off x="457200" y="4463568"/>
            <a:ext cx="8305800" cy="1143000"/>
          </a:xfrm>
        </p:spPr>
        <p:txBody>
          <a:bodyPr/>
          <a:lstStyle/>
          <a:p>
            <a:r>
              <a:rPr lang="en-US" smtClean="0"/>
              <a:t>Click to edit Master title style</a:t>
            </a:r>
            <a:endParaRPr lang="en-US"/>
          </a:p>
        </p:txBody>
      </p:sp>
      <p:sp>
        <p:nvSpPr>
          <p:cNvPr id="2" name="Date Placeholder 1"/>
          <p:cNvSpPr>
            <a:spLocks noGrp="1"/>
          </p:cNvSpPr>
          <p:nvPr>
            <p:ph type="dt" sz="half" idx="10"/>
          </p:nvPr>
        </p:nvSpPr>
        <p:spPr/>
        <p:txBody>
          <a:bodyPr/>
          <a:lstStyle/>
          <a:p>
            <a:fld id="{A04AECD6-29D5-4169-A094-4BB570621B2D}" type="datetimeFigureOut">
              <a:rPr lang="en-US" smtClean="0"/>
              <a:t>5/1/16</a:t>
            </a:fld>
            <a:endParaRPr lang="en-US"/>
          </a:p>
        </p:txBody>
      </p:sp>
      <p:sp>
        <p:nvSpPr>
          <p:cNvPr id="91" name="Footer Placeholder 90"/>
          <p:cNvSpPr>
            <a:spLocks noGrp="1"/>
          </p:cNvSpPr>
          <p:nvPr>
            <p:ph type="ftr" sz="quarter" idx="11"/>
          </p:nvPr>
        </p:nvSpPr>
        <p:spPr/>
        <p:txBody>
          <a:bodyPr/>
          <a:lstStyle/>
          <a:p>
            <a:endParaRPr lang="en-US"/>
          </a:p>
        </p:txBody>
      </p:sp>
      <p:sp>
        <p:nvSpPr>
          <p:cNvPr id="92" name="Slide Number Placeholder 91"/>
          <p:cNvSpPr>
            <a:spLocks noGrp="1"/>
          </p:cNvSpPr>
          <p:nvPr>
            <p:ph type="sldNum" sz="quarter" idx="12"/>
          </p:nvPr>
        </p:nvSpPr>
        <p:spPr/>
        <p:txBody>
          <a:bodyPr/>
          <a:lstStyle/>
          <a:p>
            <a:fld id="{809DFC0E-A552-4C05-B973-7F3D82978C5B}"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04AECD6-29D5-4169-A094-4BB570621B2D}" type="datetimeFigureOut">
              <a:rPr lang="en-US" smtClean="0"/>
              <a:t>5/1/16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9DFC0E-A552-4C05-B973-7F3D82978C5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04AECD6-29D5-4169-A094-4BB570621B2D}" type="datetimeFigureOut">
              <a:rPr lang="en-US" smtClean="0"/>
              <a:t>5/1/16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09DFC0E-A552-4C05-B973-7F3D82978C5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04AECD6-29D5-4169-A094-4BB570621B2D}" type="datetimeFigureOut">
              <a:rPr lang="en-US" smtClean="0"/>
              <a:t>5/1/16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09DFC0E-A552-4C05-B973-7F3D82978C5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4AECD6-29D5-4169-A094-4BB570621B2D}" type="datetimeFigureOut">
              <a:rPr lang="en-US" smtClean="0"/>
              <a:t>5/1/16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09DFC0E-A552-4C05-B973-7F3D82978C5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04AECD6-29D5-4169-A094-4BB570621B2D}" type="datetimeFigureOut">
              <a:rPr lang="en-US" smtClean="0"/>
              <a:t>5/1/16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9DFC0E-A552-4C05-B973-7F3D82978C5B}" type="slidenum">
              <a:rPr lang="en-US" smtClean="0"/>
              <a:t>‹#›</a:t>
            </a:fld>
            <a:endParaRPr lang="en-US"/>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5" name="Date Placeholder 4"/>
          <p:cNvSpPr>
            <a:spLocks noGrp="1"/>
          </p:cNvSpPr>
          <p:nvPr>
            <p:ph type="dt" sz="half" idx="10"/>
          </p:nvPr>
        </p:nvSpPr>
        <p:spPr/>
        <p:txBody>
          <a:bodyPr/>
          <a:lstStyle/>
          <a:p>
            <a:fld id="{A04AECD6-29D5-4169-A094-4BB570621B2D}" type="datetimeFigureOut">
              <a:rPr lang="en-US" smtClean="0"/>
              <a:t>5/1/16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9DFC0E-A552-4C05-B973-7F3D82978C5B}" type="slidenum">
              <a:rPr lang="en-US" smtClean="0"/>
              <a:t>‹#›</a:t>
            </a:fld>
            <a:endParaRPr lang="en-US"/>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A04AECD6-29D5-4169-A094-4BB570621B2D}" type="datetimeFigureOut">
              <a:rPr lang="en-US" smtClean="0"/>
              <a:t>5/1/16</a:t>
            </a:fld>
            <a:endParaRPr lang="en-US"/>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809DFC0E-A552-4C05-B973-7F3D82978C5B}"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Lines Art Lesson</a:t>
            </a:r>
            <a:endParaRPr lang="en-US" dirty="0"/>
          </a:p>
        </p:txBody>
      </p:sp>
    </p:spTree>
    <p:extLst>
      <p:ext uri="{BB962C8B-B14F-4D97-AF65-F5344CB8AC3E}">
        <p14:creationId xmlns:p14="http://schemas.microsoft.com/office/powerpoint/2010/main" val="5238294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9600" dirty="0" smtClean="0"/>
              <a:t>Wavy</a:t>
            </a:r>
            <a:endParaRPr lang="en-US" sz="9600" dirty="0"/>
          </a:p>
        </p:txBody>
      </p:sp>
      <p:pic>
        <p:nvPicPr>
          <p:cNvPr id="24578" name="Picture 2" descr="https://img1.etsystatic.com/000/0/5185948/il_570xN.147812575.jpg"/>
          <p:cNvPicPr>
            <a:picLocks noChangeAspect="1" noChangeArrowheads="1"/>
          </p:cNvPicPr>
          <p:nvPr/>
        </p:nvPicPr>
        <p:blipFill>
          <a:blip r:embed="rId2" cstate="print"/>
          <a:srcRect/>
          <a:stretch>
            <a:fillRect/>
          </a:stretch>
        </p:blipFill>
        <p:spPr bwMode="auto">
          <a:xfrm rot="16200000">
            <a:off x="1020972" y="350627"/>
            <a:ext cx="7254455" cy="10210799"/>
          </a:xfrm>
          <a:prstGeom prst="rect">
            <a:avLst/>
          </a:prstGeom>
          <a:noFill/>
        </p:spPr>
      </p:pic>
    </p:spTree>
    <p:extLst>
      <p:ext uri="{BB962C8B-B14F-4D97-AF65-F5344CB8AC3E}">
        <p14:creationId xmlns:p14="http://schemas.microsoft.com/office/powerpoint/2010/main" val="102959406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9600" dirty="0" smtClean="0"/>
              <a:t>Zigzag</a:t>
            </a:r>
            <a:endParaRPr lang="en-US" sz="9600" dirty="0"/>
          </a:p>
        </p:txBody>
      </p:sp>
      <p:pic>
        <p:nvPicPr>
          <p:cNvPr id="25602" name="Picture 2" descr="http://www.hawthornethreads.com/images/robert_kaufman/300/ann_kelle_remix_zig_zag_stripe_in_bermuda.jpg"/>
          <p:cNvPicPr>
            <a:picLocks noChangeAspect="1" noChangeArrowheads="1"/>
          </p:cNvPicPr>
          <p:nvPr/>
        </p:nvPicPr>
        <p:blipFill>
          <a:blip r:embed="rId2" cstate="print"/>
          <a:srcRect/>
          <a:stretch>
            <a:fillRect/>
          </a:stretch>
        </p:blipFill>
        <p:spPr bwMode="auto">
          <a:xfrm>
            <a:off x="0" y="1600200"/>
            <a:ext cx="9144000" cy="9144000"/>
          </a:xfrm>
          <a:prstGeom prst="rect">
            <a:avLst/>
          </a:prstGeom>
          <a:noFill/>
        </p:spPr>
      </p:pic>
    </p:spTree>
    <p:extLst>
      <p:ext uri="{BB962C8B-B14F-4D97-AF65-F5344CB8AC3E}">
        <p14:creationId xmlns:p14="http://schemas.microsoft.com/office/powerpoint/2010/main" val="177152717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837755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851199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3251926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609600"/>
            <a:ext cx="7086600" cy="2308324"/>
          </a:xfrm>
          <a:prstGeom prst="rect">
            <a:avLst/>
          </a:prstGeom>
          <a:noFill/>
        </p:spPr>
        <p:txBody>
          <a:bodyPr wrap="square" rtlCol="0">
            <a:spAutoFit/>
          </a:bodyPr>
          <a:lstStyle/>
          <a:p>
            <a:r>
              <a:rPr lang="en-US" sz="4800" dirty="0" smtClean="0"/>
              <a:t>Line is an element of art defined by a point moving in space. </a:t>
            </a:r>
            <a:endParaRPr lang="en-US" sz="4800" dirty="0"/>
          </a:p>
        </p:txBody>
      </p:sp>
      <p:cxnSp>
        <p:nvCxnSpPr>
          <p:cNvPr id="4" name="Straight Connector 3"/>
          <p:cNvCxnSpPr/>
          <p:nvPr/>
        </p:nvCxnSpPr>
        <p:spPr>
          <a:xfrm flipV="1">
            <a:off x="381000" y="1752600"/>
            <a:ext cx="8153400" cy="29718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reeform 4"/>
          <p:cNvSpPr/>
          <p:nvPr/>
        </p:nvSpPr>
        <p:spPr>
          <a:xfrm>
            <a:off x="600075" y="3243067"/>
            <a:ext cx="7148962" cy="2623260"/>
          </a:xfrm>
          <a:custGeom>
            <a:avLst/>
            <a:gdLst>
              <a:gd name="connsiteX0" fmla="*/ 0 w 7148962"/>
              <a:gd name="connsiteY0" fmla="*/ 485971 h 2623260"/>
              <a:gd name="connsiteX1" fmla="*/ 385763 w 7148962"/>
              <a:gd name="connsiteY1" fmla="*/ 143071 h 2623260"/>
              <a:gd name="connsiteX2" fmla="*/ 1700213 w 7148962"/>
              <a:gd name="connsiteY2" fmla="*/ 600271 h 2623260"/>
              <a:gd name="connsiteX3" fmla="*/ 1971675 w 7148962"/>
              <a:gd name="connsiteY3" fmla="*/ 1686121 h 2623260"/>
              <a:gd name="connsiteX4" fmla="*/ 1485900 w 7148962"/>
              <a:gd name="connsiteY4" fmla="*/ 1614683 h 2623260"/>
              <a:gd name="connsiteX5" fmla="*/ 885825 w 7148962"/>
              <a:gd name="connsiteY5" fmla="*/ 843158 h 2623260"/>
              <a:gd name="connsiteX6" fmla="*/ 1314450 w 7148962"/>
              <a:gd name="connsiteY6" fmla="*/ 628846 h 2623260"/>
              <a:gd name="connsiteX7" fmla="*/ 2528888 w 7148962"/>
              <a:gd name="connsiteY7" fmla="*/ 1114621 h 2623260"/>
              <a:gd name="connsiteX8" fmla="*/ 2686050 w 7148962"/>
              <a:gd name="connsiteY8" fmla="*/ 1614683 h 2623260"/>
              <a:gd name="connsiteX9" fmla="*/ 3028950 w 7148962"/>
              <a:gd name="connsiteY9" fmla="*/ 2414783 h 2623260"/>
              <a:gd name="connsiteX10" fmla="*/ 4086225 w 7148962"/>
              <a:gd name="connsiteY10" fmla="*/ 2614808 h 2623260"/>
              <a:gd name="connsiteX11" fmla="*/ 5043488 w 7148962"/>
              <a:gd name="connsiteY11" fmla="*/ 1257496 h 2623260"/>
              <a:gd name="connsiteX12" fmla="*/ 4657725 w 7148962"/>
              <a:gd name="connsiteY12" fmla="*/ 728858 h 2623260"/>
              <a:gd name="connsiteX13" fmla="*/ 3814763 w 7148962"/>
              <a:gd name="connsiteY13" fmla="*/ 1014608 h 2623260"/>
              <a:gd name="connsiteX14" fmla="*/ 5629275 w 7148962"/>
              <a:gd name="connsiteY14" fmla="*/ 2243333 h 2623260"/>
              <a:gd name="connsiteX15" fmla="*/ 6700838 w 7148962"/>
              <a:gd name="connsiteY15" fmla="*/ 1586108 h 2623260"/>
              <a:gd name="connsiteX16" fmla="*/ 7129463 w 7148962"/>
              <a:gd name="connsiteY16" fmla="*/ 557408 h 2623260"/>
              <a:gd name="connsiteX17" fmla="*/ 7043738 w 7148962"/>
              <a:gd name="connsiteY17" fmla="*/ 357383 h 2623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148962" h="2623260">
                <a:moveTo>
                  <a:pt x="0" y="485971"/>
                </a:moveTo>
                <a:cubicBezTo>
                  <a:pt x="128588" y="371671"/>
                  <a:pt x="220163" y="189719"/>
                  <a:pt x="385763" y="143071"/>
                </a:cubicBezTo>
                <a:cubicBezTo>
                  <a:pt x="893666" y="0"/>
                  <a:pt x="1316034" y="376167"/>
                  <a:pt x="1700213" y="600271"/>
                </a:cubicBezTo>
                <a:cubicBezTo>
                  <a:pt x="1774361" y="807886"/>
                  <a:pt x="2058371" y="1537005"/>
                  <a:pt x="1971675" y="1686121"/>
                </a:cubicBezTo>
                <a:cubicBezTo>
                  <a:pt x="1889413" y="1827612"/>
                  <a:pt x="1647825" y="1638496"/>
                  <a:pt x="1485900" y="1614683"/>
                </a:cubicBezTo>
                <a:cubicBezTo>
                  <a:pt x="1414194" y="1561847"/>
                  <a:pt x="658333" y="1201894"/>
                  <a:pt x="885825" y="843158"/>
                </a:cubicBezTo>
                <a:cubicBezTo>
                  <a:pt x="971372" y="708257"/>
                  <a:pt x="1171575" y="700283"/>
                  <a:pt x="1314450" y="628846"/>
                </a:cubicBezTo>
                <a:cubicBezTo>
                  <a:pt x="1719263" y="790771"/>
                  <a:pt x="2174852" y="860158"/>
                  <a:pt x="2528888" y="1114621"/>
                </a:cubicBezTo>
                <a:cubicBezTo>
                  <a:pt x="2670768" y="1216597"/>
                  <a:pt x="2623327" y="1451603"/>
                  <a:pt x="2686050" y="1614683"/>
                </a:cubicBezTo>
                <a:cubicBezTo>
                  <a:pt x="2790212" y="1885503"/>
                  <a:pt x="2792836" y="2246130"/>
                  <a:pt x="3028950" y="2414783"/>
                </a:cubicBezTo>
                <a:cubicBezTo>
                  <a:pt x="3320817" y="2623260"/>
                  <a:pt x="3733800" y="2548133"/>
                  <a:pt x="4086225" y="2614808"/>
                </a:cubicBezTo>
                <a:cubicBezTo>
                  <a:pt x="4598360" y="2211817"/>
                  <a:pt x="5238587" y="2037890"/>
                  <a:pt x="5043488" y="1257496"/>
                </a:cubicBezTo>
                <a:cubicBezTo>
                  <a:pt x="4990581" y="1045868"/>
                  <a:pt x="4786313" y="905071"/>
                  <a:pt x="4657725" y="728858"/>
                </a:cubicBezTo>
                <a:cubicBezTo>
                  <a:pt x="4376738" y="824108"/>
                  <a:pt x="3901789" y="730966"/>
                  <a:pt x="3814763" y="1014608"/>
                </a:cubicBezTo>
                <a:cubicBezTo>
                  <a:pt x="3448128" y="2209569"/>
                  <a:pt x="5232493" y="2168153"/>
                  <a:pt x="5629275" y="2243333"/>
                </a:cubicBezTo>
                <a:cubicBezTo>
                  <a:pt x="5986463" y="2024258"/>
                  <a:pt x="6422292" y="1899140"/>
                  <a:pt x="6700838" y="1586108"/>
                </a:cubicBezTo>
                <a:cubicBezTo>
                  <a:pt x="6947779" y="1308594"/>
                  <a:pt x="7029611" y="915211"/>
                  <a:pt x="7129463" y="557408"/>
                </a:cubicBezTo>
                <a:cubicBezTo>
                  <a:pt x="7148962" y="487538"/>
                  <a:pt x="7043738" y="357383"/>
                  <a:pt x="7043738" y="357383"/>
                </a:cubicBezTo>
              </a:path>
            </a:pathLst>
          </a:custGeom>
          <a:ln w="317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73888778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685800"/>
            <a:ext cx="7010400" cy="2862322"/>
          </a:xfrm>
          <a:prstGeom prst="rect">
            <a:avLst/>
          </a:prstGeom>
          <a:noFill/>
        </p:spPr>
        <p:txBody>
          <a:bodyPr wrap="square" rtlCol="0">
            <a:spAutoFit/>
          </a:bodyPr>
          <a:lstStyle/>
          <a:p>
            <a:pPr algn="ctr"/>
            <a:r>
              <a:rPr lang="en-US" sz="3600" dirty="0" smtClean="0"/>
              <a:t>Some ways an artists can use line is to draw pictures, create pattern, make an outline, give the idea of mood. Can you think of other ways an  artist might use lines?</a:t>
            </a:r>
            <a:endParaRPr lang="en-US" sz="3600" dirty="0"/>
          </a:p>
        </p:txBody>
      </p:sp>
      <p:pic>
        <p:nvPicPr>
          <p:cNvPr id="1026" name="Picture 2" descr="https://encrypted-tbn0.gstatic.com/images?q=tbn:ANd9GcSU51pYSNiVkreJVUi1PtoP3w6QQ4dKHnCxeSRNBhiQ9CxzYoo9vw"/>
          <p:cNvPicPr>
            <a:picLocks noChangeAspect="1" noChangeArrowheads="1"/>
          </p:cNvPicPr>
          <p:nvPr/>
        </p:nvPicPr>
        <p:blipFill>
          <a:blip r:embed="rId3" cstate="print"/>
          <a:srcRect/>
          <a:stretch>
            <a:fillRect/>
          </a:stretch>
        </p:blipFill>
        <p:spPr bwMode="auto">
          <a:xfrm>
            <a:off x="2362200" y="3581400"/>
            <a:ext cx="4419600" cy="2967907"/>
          </a:xfrm>
          <a:prstGeom prst="rect">
            <a:avLst/>
          </a:prstGeom>
          <a:noFill/>
        </p:spPr>
      </p:pic>
    </p:spTree>
    <p:extLst>
      <p:ext uri="{BB962C8B-B14F-4D97-AF65-F5344CB8AC3E}">
        <p14:creationId xmlns:p14="http://schemas.microsoft.com/office/powerpoint/2010/main" val="426371993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3962400" y="2286000"/>
            <a:ext cx="4572000" cy="3048000"/>
          </a:xfrm>
          <a:prstGeom prst="line">
            <a:avLst/>
          </a:prstGeom>
          <a:ln w="4445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2438400" y="609600"/>
            <a:ext cx="6096000" cy="1200329"/>
          </a:xfrm>
          <a:prstGeom prst="rect">
            <a:avLst/>
          </a:prstGeom>
          <a:noFill/>
        </p:spPr>
        <p:txBody>
          <a:bodyPr wrap="square" rtlCol="0">
            <a:spAutoFit/>
          </a:bodyPr>
          <a:lstStyle/>
          <a:p>
            <a:r>
              <a:rPr lang="en-US" sz="7200" dirty="0" smtClean="0"/>
              <a:t>Diagonal Line</a:t>
            </a:r>
            <a:endParaRPr lang="en-US" sz="7200" dirty="0"/>
          </a:p>
        </p:txBody>
      </p:sp>
      <p:pic>
        <p:nvPicPr>
          <p:cNvPr id="16386" name="Picture 2" descr="http://2.bp.blogspot.com/_tqpyjj98Wyg/TThPSE7OGqI/AAAAAAAAACc/_AxGMeBXFH4/s1600/DiagonalLines.jpg"/>
          <p:cNvPicPr>
            <a:picLocks noChangeAspect="1" noChangeArrowheads="1"/>
          </p:cNvPicPr>
          <p:nvPr/>
        </p:nvPicPr>
        <p:blipFill>
          <a:blip r:embed="rId2" cstate="print"/>
          <a:srcRect/>
          <a:stretch>
            <a:fillRect/>
          </a:stretch>
        </p:blipFill>
        <p:spPr bwMode="auto">
          <a:xfrm>
            <a:off x="0" y="1981200"/>
            <a:ext cx="3871912" cy="4876800"/>
          </a:xfrm>
          <a:prstGeom prst="rect">
            <a:avLst/>
          </a:prstGeom>
          <a:noFill/>
        </p:spPr>
      </p:pic>
    </p:spTree>
    <p:extLst>
      <p:ext uri="{BB962C8B-B14F-4D97-AF65-F5344CB8AC3E}">
        <p14:creationId xmlns:p14="http://schemas.microsoft.com/office/powerpoint/2010/main" val="144108749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rot="16200000" flipH="1">
            <a:off x="-1943100" y="3467100"/>
            <a:ext cx="5943600" cy="76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600200" y="609600"/>
            <a:ext cx="3962400" cy="1569660"/>
          </a:xfrm>
          <a:prstGeom prst="rect">
            <a:avLst/>
          </a:prstGeom>
          <a:noFill/>
        </p:spPr>
        <p:txBody>
          <a:bodyPr wrap="square" rtlCol="0">
            <a:spAutoFit/>
          </a:bodyPr>
          <a:lstStyle/>
          <a:p>
            <a:r>
              <a:rPr lang="en-US" sz="9600" dirty="0" smtClean="0"/>
              <a:t>Vertical</a:t>
            </a:r>
            <a:endParaRPr lang="en-US" sz="9600" dirty="0"/>
          </a:p>
        </p:txBody>
      </p:sp>
      <p:pic>
        <p:nvPicPr>
          <p:cNvPr id="17410" name="Picture 2" descr="http://kimberleyjonesphotography.files.wordpress.com/2013/02/vertical-trees.jpg"/>
          <p:cNvPicPr>
            <a:picLocks noChangeAspect="1" noChangeArrowheads="1"/>
          </p:cNvPicPr>
          <p:nvPr/>
        </p:nvPicPr>
        <p:blipFill>
          <a:blip r:embed="rId2" cstate="print"/>
          <a:srcRect/>
          <a:stretch>
            <a:fillRect/>
          </a:stretch>
        </p:blipFill>
        <p:spPr bwMode="auto">
          <a:xfrm>
            <a:off x="1828800" y="2133600"/>
            <a:ext cx="6324600" cy="4233824"/>
          </a:xfrm>
          <a:prstGeom prst="rect">
            <a:avLst/>
          </a:prstGeom>
          <a:noFill/>
        </p:spPr>
      </p:pic>
    </p:spTree>
    <p:extLst>
      <p:ext uri="{BB962C8B-B14F-4D97-AF65-F5344CB8AC3E}">
        <p14:creationId xmlns:p14="http://schemas.microsoft.com/office/powerpoint/2010/main" val="11814802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533400"/>
            <a:ext cx="7696200" cy="1569660"/>
          </a:xfrm>
          <a:prstGeom prst="rect">
            <a:avLst/>
          </a:prstGeom>
          <a:noFill/>
        </p:spPr>
        <p:txBody>
          <a:bodyPr wrap="square" rtlCol="0">
            <a:spAutoFit/>
          </a:bodyPr>
          <a:lstStyle/>
          <a:p>
            <a:r>
              <a:rPr lang="en-US" sz="9600" dirty="0" smtClean="0"/>
              <a:t>Horizontal</a:t>
            </a:r>
            <a:endParaRPr lang="en-US" sz="9600" dirty="0"/>
          </a:p>
        </p:txBody>
      </p:sp>
      <p:cxnSp>
        <p:nvCxnSpPr>
          <p:cNvPr id="4" name="Straight Connector 3"/>
          <p:cNvCxnSpPr/>
          <p:nvPr/>
        </p:nvCxnSpPr>
        <p:spPr>
          <a:xfrm>
            <a:off x="609600" y="2133600"/>
            <a:ext cx="78486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18434" name="Picture 2" descr="http://farm4.static.flickr.com/3018/2672090494_27dd5c9bb8.jpg"/>
          <p:cNvPicPr>
            <a:picLocks noChangeAspect="1" noChangeArrowheads="1"/>
          </p:cNvPicPr>
          <p:nvPr/>
        </p:nvPicPr>
        <p:blipFill>
          <a:blip r:embed="rId2" cstate="print"/>
          <a:srcRect/>
          <a:stretch>
            <a:fillRect/>
          </a:stretch>
        </p:blipFill>
        <p:spPr bwMode="auto">
          <a:xfrm>
            <a:off x="685800" y="2438399"/>
            <a:ext cx="7391400" cy="4124403"/>
          </a:xfrm>
          <a:prstGeom prst="rect">
            <a:avLst/>
          </a:prstGeom>
          <a:noFill/>
        </p:spPr>
      </p:pic>
    </p:spTree>
    <p:extLst>
      <p:ext uri="{BB962C8B-B14F-4D97-AF65-F5344CB8AC3E}">
        <p14:creationId xmlns:p14="http://schemas.microsoft.com/office/powerpoint/2010/main" val="118040358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685800"/>
            <a:ext cx="4343400" cy="1569660"/>
          </a:xfrm>
          <a:prstGeom prst="rect">
            <a:avLst/>
          </a:prstGeom>
          <a:noFill/>
        </p:spPr>
        <p:txBody>
          <a:bodyPr wrap="square" rtlCol="0">
            <a:spAutoFit/>
          </a:bodyPr>
          <a:lstStyle/>
          <a:p>
            <a:r>
              <a:rPr lang="en-US" sz="9600" dirty="0" smtClean="0"/>
              <a:t>Thick</a:t>
            </a:r>
            <a:endParaRPr lang="en-US" sz="9600" dirty="0"/>
          </a:p>
        </p:txBody>
      </p:sp>
      <p:cxnSp>
        <p:nvCxnSpPr>
          <p:cNvPr id="4" name="Straight Connector 3"/>
          <p:cNvCxnSpPr/>
          <p:nvPr/>
        </p:nvCxnSpPr>
        <p:spPr>
          <a:xfrm>
            <a:off x="3733800" y="1524000"/>
            <a:ext cx="4191000" cy="1588"/>
          </a:xfrm>
          <a:prstGeom prst="line">
            <a:avLst/>
          </a:prstGeom>
          <a:ln w="508000">
            <a:solidFill>
              <a:schemeClr val="tx1"/>
            </a:solidFill>
          </a:ln>
        </p:spPr>
        <p:style>
          <a:lnRef idx="1">
            <a:schemeClr val="accent1"/>
          </a:lnRef>
          <a:fillRef idx="0">
            <a:schemeClr val="accent1"/>
          </a:fillRef>
          <a:effectRef idx="0">
            <a:schemeClr val="accent1"/>
          </a:effectRef>
          <a:fontRef idx="minor">
            <a:schemeClr val="tx1"/>
          </a:fontRef>
        </p:style>
      </p:cxnSp>
      <p:pic>
        <p:nvPicPr>
          <p:cNvPr id="19458" name="Picture 2" descr="http://www.draplin.com/pics/ddc_thick_lines_poster_no01.jpg"/>
          <p:cNvPicPr>
            <a:picLocks noChangeAspect="1" noChangeArrowheads="1"/>
          </p:cNvPicPr>
          <p:nvPr/>
        </p:nvPicPr>
        <p:blipFill>
          <a:blip r:embed="rId2" cstate="print"/>
          <a:srcRect/>
          <a:stretch>
            <a:fillRect/>
          </a:stretch>
        </p:blipFill>
        <p:spPr bwMode="auto">
          <a:xfrm>
            <a:off x="2514600" y="2133600"/>
            <a:ext cx="4136570" cy="4114800"/>
          </a:xfrm>
          <a:prstGeom prst="rect">
            <a:avLst/>
          </a:prstGeom>
          <a:noFill/>
        </p:spPr>
      </p:pic>
    </p:spTree>
    <p:extLst>
      <p:ext uri="{BB962C8B-B14F-4D97-AF65-F5344CB8AC3E}">
        <p14:creationId xmlns:p14="http://schemas.microsoft.com/office/powerpoint/2010/main" val="302092171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685800"/>
            <a:ext cx="7010400" cy="1569660"/>
          </a:xfrm>
          <a:prstGeom prst="rect">
            <a:avLst/>
          </a:prstGeom>
          <a:noFill/>
        </p:spPr>
        <p:txBody>
          <a:bodyPr wrap="square" rtlCol="0">
            <a:spAutoFit/>
          </a:bodyPr>
          <a:lstStyle/>
          <a:p>
            <a:r>
              <a:rPr lang="en-US" sz="9600" dirty="0" smtClean="0"/>
              <a:t>Thin</a:t>
            </a:r>
            <a:endParaRPr lang="en-US" sz="9600" dirty="0"/>
          </a:p>
        </p:txBody>
      </p:sp>
      <p:cxnSp>
        <p:nvCxnSpPr>
          <p:cNvPr id="4" name="Straight Connector 3"/>
          <p:cNvCxnSpPr/>
          <p:nvPr/>
        </p:nvCxnSpPr>
        <p:spPr>
          <a:xfrm>
            <a:off x="3429000" y="1447800"/>
            <a:ext cx="47244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20482" name="Picture 2" descr="http://scienceblogs.com/startswithabang/files/2013/07/waiting_spider_web.jpg"/>
          <p:cNvPicPr>
            <a:picLocks noChangeAspect="1" noChangeArrowheads="1"/>
          </p:cNvPicPr>
          <p:nvPr/>
        </p:nvPicPr>
        <p:blipFill>
          <a:blip r:embed="rId2" cstate="print"/>
          <a:srcRect/>
          <a:stretch>
            <a:fillRect/>
          </a:stretch>
        </p:blipFill>
        <p:spPr bwMode="auto">
          <a:xfrm>
            <a:off x="1600200" y="2209800"/>
            <a:ext cx="5867400" cy="4400550"/>
          </a:xfrm>
          <a:prstGeom prst="rect">
            <a:avLst/>
          </a:prstGeom>
          <a:noFill/>
        </p:spPr>
      </p:pic>
    </p:spTree>
    <p:extLst>
      <p:ext uri="{BB962C8B-B14F-4D97-AF65-F5344CB8AC3E}">
        <p14:creationId xmlns:p14="http://schemas.microsoft.com/office/powerpoint/2010/main" val="227854807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609600"/>
            <a:ext cx="5943600" cy="1569660"/>
          </a:xfrm>
          <a:prstGeom prst="rect">
            <a:avLst/>
          </a:prstGeom>
          <a:noFill/>
        </p:spPr>
        <p:txBody>
          <a:bodyPr wrap="square" rtlCol="0">
            <a:spAutoFit/>
          </a:bodyPr>
          <a:lstStyle/>
          <a:p>
            <a:r>
              <a:rPr lang="en-US" sz="9600" dirty="0" smtClean="0"/>
              <a:t>Broken</a:t>
            </a:r>
            <a:endParaRPr lang="en-US" sz="9600" dirty="0"/>
          </a:p>
        </p:txBody>
      </p:sp>
      <p:cxnSp>
        <p:nvCxnSpPr>
          <p:cNvPr id="4" name="Straight Connector 3"/>
          <p:cNvCxnSpPr/>
          <p:nvPr/>
        </p:nvCxnSpPr>
        <p:spPr>
          <a:xfrm>
            <a:off x="4343400" y="1447800"/>
            <a:ext cx="3886200" cy="1588"/>
          </a:xfrm>
          <a:prstGeom prst="line">
            <a:avLst/>
          </a:prstGeom>
          <a:ln w="63500">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23554" name="Picture 2" descr="http://highwaycontracts.com/wp-content/uploads/2013/11/dsc00053.jpg"/>
          <p:cNvPicPr>
            <a:picLocks noChangeAspect="1" noChangeArrowheads="1"/>
          </p:cNvPicPr>
          <p:nvPr/>
        </p:nvPicPr>
        <p:blipFill>
          <a:blip r:embed="rId2" cstate="print"/>
          <a:srcRect/>
          <a:stretch>
            <a:fillRect/>
          </a:stretch>
        </p:blipFill>
        <p:spPr bwMode="auto">
          <a:xfrm>
            <a:off x="1143000" y="1905000"/>
            <a:ext cx="6603999" cy="4953000"/>
          </a:xfrm>
          <a:prstGeom prst="rect">
            <a:avLst/>
          </a:prstGeom>
          <a:noFill/>
        </p:spPr>
      </p:pic>
    </p:spTree>
    <p:extLst>
      <p:ext uri="{BB962C8B-B14F-4D97-AF65-F5344CB8AC3E}">
        <p14:creationId xmlns:p14="http://schemas.microsoft.com/office/powerpoint/2010/main" val="196219071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hatch">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Me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Thatch</Template>
  <TotalTime>32</TotalTime>
  <Words>64</Words>
  <Application>Microsoft Macintosh PowerPoint</Application>
  <PresentationFormat>On-screen Show (4:3)</PresentationFormat>
  <Paragraphs>12</Paragraphs>
  <Slides>14</Slides>
  <Notes>1</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Thatch</vt:lpstr>
      <vt:lpstr>Lines Art Lesson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Wavy</vt:lpstr>
      <vt:lpstr>Zigzag</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Lines Art Lesson</dc:title>
  <dc:creator>val</dc:creator>
  <cp:lastModifiedBy>Melissa Travis</cp:lastModifiedBy>
  <cp:revision>3</cp:revision>
  <dcterms:created xsi:type="dcterms:W3CDTF">2016-04-28T17:12:45Z</dcterms:created>
  <dcterms:modified xsi:type="dcterms:W3CDTF">2016-05-01T18:18:50Z</dcterms:modified>
</cp:coreProperties>
</file>