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32" r:id="rId5"/>
  </p:sldMasterIdLst>
  <p:sldIdLst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BFC95-4E8C-431E-BB49-678C78EB46BA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ECD1C-4FD5-46AB-8B70-AF75D31E6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BFC95-4E8C-431E-BB49-678C78EB46BA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ECD1C-4FD5-46AB-8B70-AF75D31E6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5334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BFC95-4E8C-431E-BB49-678C78EB46BA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ECD1C-4FD5-46AB-8B70-AF75D31E6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796FD-36D7-4064-840B-CC6A7E6BF6FC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B9AE7-A6C6-4BC0-BE85-59CC26251D4A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ADEFA-4F58-4034-AA01-4D13C3FCD5F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B27E0-006F-453C-A41D-AD07A0E9DCF8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7A55F-798B-43F4-A5F4-70F2736E1DC7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792EC-6B5C-4BA2-9786-225D56D37E7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05753-4E66-451B-982A-A5A0427812EB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C786D-30F2-494A-8ECB-2C7AC0424B8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BFC95-4E8C-431E-BB49-678C78EB46BA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ECD1C-4FD5-46AB-8B70-AF75D31E6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EE1FE-4B96-4937-BD1F-9287D843F9E7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BF2B8-21C4-4B65-96D3-2B9871475F00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5E2E4-1DBD-46A9-A485-202C3DE9A78B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FBCAC-28ED-4556-AF03-227D621AF87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5A6C6-AC06-4040-9646-463FA0C5C3F7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D1451-7D57-4144-979C-A150882DE4D2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AEE6E-0717-473C-9520-31B47762547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5757D-7C61-4B7B-9F0C-4E3847B7A647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56378-B8D1-44C7-BC8A-62875384DC4A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03658-321B-4878-94FD-1B0345D44E58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BFC95-4E8C-431E-BB49-678C78EB46BA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ECD1C-4FD5-46AB-8B70-AF75D31E6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B740F-A739-4BC0-BCA2-74E4E3FC4F2C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ACEA6-845E-430E-B178-7CCF1EC29491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7D9A9-5633-4A5A-B8CF-C86D2FFB48F8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EDA93-D884-42E0-AB42-95C5A0C81848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0433-3DB8-4F73-92E3-68E024AE2F17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DC9F6-C398-4442-B634-693AD35E2FA0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43DB5-91D5-4843-B870-DBEFBD7E1E6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63181-29DD-4A77-A6AD-4174F98D909A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6A8EB-9DCD-47E1-BB50-C09F7F452AA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E0430-A6F9-4A96-A1C3-DD533025828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61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BFC95-4E8C-431E-BB49-678C78EB46BA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ECD1C-4FD5-46AB-8B70-AF75D31E6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381DB-F2CC-410C-A7F9-6B49C399B86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2E7FA-AEDB-46BD-A2E4-8D7BE8185C3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4229E-269F-482C-AC19-947400494467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5B9AD-36CC-436B-9E6F-98B43465CA32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FE8DD-FA8E-4B58-AF3C-1BA59E956AF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M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5F0433-3DB8-4F73-92E3-68E024AE2F17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9DC9F6-C398-4442-B634-693AD35E2FA0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3543DB5-91D5-4843-B870-DBEFBD7E1E6D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MY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AA63181-29DD-4A77-A6AD-4174F98D909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MY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MY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36A8EB-9DCD-47E1-BB50-C09F7F452AA5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MY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BFC95-4E8C-431E-BB49-678C78EB46BA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ECD1C-4FD5-46AB-8B70-AF75D31E6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9E0430-A6F9-4A96-A1C3-DD533025828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9381DB-F2CC-410C-A7F9-6B49C399B86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2E7FA-AEDB-46BD-A2E4-8D7BE8185C3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MY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474229E-269F-482C-AC19-947400494467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B9AD-36CC-436B-9E6F-98B43465CA32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32FE8DD-FA8E-4B58-AF3C-1BA59E956AF4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BFC95-4E8C-431E-BB49-678C78EB46BA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ECD1C-4FD5-46AB-8B70-AF75D31E6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BFC95-4E8C-431E-BB49-678C78EB46BA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ECD1C-4FD5-46AB-8B70-AF75D31E6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BFC95-4E8C-431E-BB49-678C78EB46BA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ECD1C-4FD5-46AB-8B70-AF75D31E6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BFC95-4E8C-431E-BB49-678C78EB46BA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ECD1C-4FD5-46AB-8B70-AF75D31E6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0" y="4572000"/>
            <a:ext cx="388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</a:t>
            </a:r>
          </a:p>
          <a:p>
            <a:pPr lvl="0"/>
            <a:r>
              <a:rPr lang="en-MY" smtClean="0"/>
              <a:t>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7ABBFC95-4E8C-431E-BB49-678C78EB46BA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85ECD1C-4FD5-46AB-8B70-AF75D31E6E3C}" type="slidenum">
              <a:rPr lang="en-US" smtClean="0"/>
              <a:t>‹#›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Science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C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MY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7B79D35-0461-4B82-B153-DD29982525A8}" type="slidenum">
              <a:rPr lang="en-MY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MY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5AF869D-92BC-403D-8ED1-87BB90A5571D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152605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152606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MY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2F37262-B074-42B9-8A3B-639FC5CB3257}" type="slidenum">
              <a:rPr lang="en-MY"/>
              <a:pPr/>
              <a:t>‹#›</a:t>
            </a:fld>
            <a:endParaRPr lang="en-MY"/>
          </a:p>
        </p:txBody>
      </p:sp>
      <p:sp>
        <p:nvSpPr>
          <p:cNvPr id="1566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4343400"/>
            <a:ext cx="365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BBFC95-4E8C-431E-BB49-678C78EB46BA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5ECD1C-4FD5-46AB-8B70-AF75D31E6E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9600" dirty="0" smtClean="0"/>
              <a:t>Shapes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173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Contour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5486400" cy="5054286"/>
          </a:xfrm>
        </p:spPr>
      </p:pic>
    </p:spTree>
    <p:extLst>
      <p:ext uri="{BB962C8B-B14F-4D97-AF65-F5344CB8AC3E}">
        <p14:creationId xmlns:p14="http://schemas.microsoft.com/office/powerpoint/2010/main" val="73850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62800" cy="3733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Positive shapes in a picture are those that are the main focus of the picture, while negative shapes are those that are lesson noticeable. Both are necessary to the complete picture.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and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9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and Negative Space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55" y="1600200"/>
            <a:ext cx="5364480" cy="5029200"/>
          </a:xfrm>
        </p:spPr>
      </p:pic>
    </p:spTree>
    <p:extLst>
      <p:ext uri="{BB962C8B-B14F-4D97-AF65-F5344CB8AC3E}">
        <p14:creationId xmlns:p14="http://schemas.microsoft.com/office/powerpoint/2010/main" val="200768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A line drawn to enclose an area forms a shape. Shapes can be geometric or free form, and they can be contoured, positive, or negative within an artwork.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1044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Shape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Geometric Shapes</a:t>
            </a:r>
          </a:p>
          <a:p>
            <a:r>
              <a:rPr lang="en-US" sz="5400" dirty="0" smtClean="0"/>
              <a:t>Free </a:t>
            </a:r>
            <a:r>
              <a:rPr lang="en-US" sz="5400" dirty="0" smtClean="0"/>
              <a:t>Form/Organic </a:t>
            </a:r>
            <a:r>
              <a:rPr lang="en-US" sz="5400" dirty="0" smtClean="0"/>
              <a:t>Shapes</a:t>
            </a:r>
          </a:p>
          <a:p>
            <a:r>
              <a:rPr lang="en-US" sz="5400" dirty="0" smtClean="0"/>
              <a:t>Contour of Shapes</a:t>
            </a:r>
          </a:p>
          <a:p>
            <a:r>
              <a:rPr lang="en-US" sz="5400" dirty="0" smtClean="0"/>
              <a:t>Positive and Negative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4233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391400" cy="2971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Geometric Shapes include both the basic mathematic shapes as well as the three dimensional shapes. 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Shapes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Mathematical Shapes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4625975" cy="5067112"/>
          </a:xfrm>
        </p:spPr>
      </p:pic>
    </p:spTree>
    <p:extLst>
      <p:ext uri="{BB962C8B-B14F-4D97-AF65-F5344CB8AC3E}">
        <p14:creationId xmlns:p14="http://schemas.microsoft.com/office/powerpoint/2010/main" val="405279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Three Dimensional Shapes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7030720" cy="4267200"/>
          </a:xfrm>
        </p:spPr>
      </p:pic>
    </p:spTree>
    <p:extLst>
      <p:ext uri="{BB962C8B-B14F-4D97-AF65-F5344CB8AC3E}">
        <p14:creationId xmlns:p14="http://schemas.microsoft.com/office/powerpoint/2010/main" val="28003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086600" cy="2971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Forms that have no distinct or definite shape. These can be creative, irregularly shaped and free-flowing. 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</a:t>
            </a:r>
            <a:r>
              <a:rPr lang="en-US" dirty="0" smtClean="0"/>
              <a:t>Form/Organic Shapes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1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Free Form Shapes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8096863" cy="5157788"/>
          </a:xfrm>
        </p:spPr>
      </p:pic>
    </p:spTree>
    <p:extLst>
      <p:ext uri="{BB962C8B-B14F-4D97-AF65-F5344CB8AC3E}">
        <p14:creationId xmlns:p14="http://schemas.microsoft.com/office/powerpoint/2010/main" val="161170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The basic outline or edge of any given object.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02692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1science">
  <a:themeElements>
    <a:clrScheme name="11sci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science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sci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HeliosCond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BoxedArt_Science</Template>
  <TotalTime>34</TotalTime>
  <Words>150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11science</vt:lpstr>
      <vt:lpstr>Custom Design</vt:lpstr>
      <vt:lpstr>1_Custom Design</vt:lpstr>
      <vt:lpstr>1_Default Design</vt:lpstr>
      <vt:lpstr>Median</vt:lpstr>
      <vt:lpstr>Shapes</vt:lpstr>
      <vt:lpstr>Shapes</vt:lpstr>
      <vt:lpstr>Shape Concepts</vt:lpstr>
      <vt:lpstr>Geometric Shapes</vt:lpstr>
      <vt:lpstr>Basic Mathematical Shapes</vt:lpstr>
      <vt:lpstr>Three Dimensional Shapes</vt:lpstr>
      <vt:lpstr>Free Form/Organic Shapes</vt:lpstr>
      <vt:lpstr>Free Form Shapes</vt:lpstr>
      <vt:lpstr>Contour</vt:lpstr>
      <vt:lpstr>Contour</vt:lpstr>
      <vt:lpstr>Positive and Negative</vt:lpstr>
      <vt:lpstr>Positive and Negative Space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Shapes</dc:title>
  <dc:creator>Andy</dc:creator>
  <cp:lastModifiedBy>Andy</cp:lastModifiedBy>
  <cp:revision>5</cp:revision>
  <dcterms:created xsi:type="dcterms:W3CDTF">2013-12-19T17:42:48Z</dcterms:created>
  <dcterms:modified xsi:type="dcterms:W3CDTF">2013-12-19T18:46:21Z</dcterms:modified>
</cp:coreProperties>
</file>