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DE325DD-B7C4-4EC1-9661-AF281DE4A70B}"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7166-7B29-47C2-8B3A-215D943EC55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325DD-B7C4-4EC1-9661-AF281DE4A70B}"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325DD-B7C4-4EC1-9661-AF281DE4A70B}"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325DD-B7C4-4EC1-9661-AF281DE4A70B}"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DE325DD-B7C4-4EC1-9661-AF281DE4A70B}" type="datetimeFigureOut">
              <a:rPr lang="en-US" smtClean="0"/>
              <a:t>11/26/2013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AC637166-7B29-47C2-8B3A-215D943EC55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325DD-B7C4-4EC1-9661-AF281DE4A70B}"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325DD-B7C4-4EC1-9661-AF281DE4A70B}" type="datetimeFigureOut">
              <a:rPr lang="en-US" smtClean="0"/>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325DD-B7C4-4EC1-9661-AF281DE4A70B}" type="datetimeFigureOut">
              <a:rPr lang="en-US" smtClean="0"/>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325DD-B7C4-4EC1-9661-AF281DE4A70B}" type="datetimeFigureOut">
              <a:rPr lang="en-US" smtClean="0"/>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37166-7B29-47C2-8B3A-215D943EC5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E325DD-B7C4-4EC1-9661-AF281DE4A70B}"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7166-7B29-47C2-8B3A-215D943EC55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DE325DD-B7C4-4EC1-9661-AF281DE4A70B}"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37166-7B29-47C2-8B3A-215D943EC55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DE325DD-B7C4-4EC1-9661-AF281DE4A70B}" type="datetimeFigureOut">
              <a:rPr lang="en-US" smtClean="0"/>
              <a:t>11/26/2013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C637166-7B29-47C2-8B3A-215D943EC55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4495800" cy="2670175"/>
          </a:xfrm>
        </p:spPr>
        <p:txBody>
          <a:bodyPr>
            <a:normAutofit/>
          </a:bodyPr>
          <a:lstStyle/>
          <a:p>
            <a:pPr algn="ctr"/>
            <a:r>
              <a:rPr lang="en-US" sz="7200" dirty="0" smtClean="0"/>
              <a:t>Texture &amp; Movement</a:t>
            </a:r>
            <a:endParaRPr lang="en-US" sz="7200" dirty="0"/>
          </a:p>
        </p:txBody>
      </p:sp>
    </p:spTree>
    <p:extLst>
      <p:ext uri="{BB962C8B-B14F-4D97-AF65-F5344CB8AC3E}">
        <p14:creationId xmlns:p14="http://schemas.microsoft.com/office/powerpoint/2010/main" val="286926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Our eyes tend to trace contours of forms moving along their edges.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2600" y="1524000"/>
            <a:ext cx="5638800" cy="4973421"/>
          </a:xfrm>
        </p:spPr>
      </p:pic>
    </p:spTree>
    <p:extLst>
      <p:ext uri="{BB962C8B-B14F-4D97-AF65-F5344CB8AC3E}">
        <p14:creationId xmlns:p14="http://schemas.microsoft.com/office/powerpoint/2010/main" val="97077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sz="4400" dirty="0" smtClean="0"/>
              <a:t>The term texture refers to the surface of an object or artwork – how it looks and how it feels. In art texture is represented by creating a rough or smooth surface effect. This can be achieved by the use of repetition, spattering, rubbing or daubing techniques. </a:t>
            </a:r>
            <a:endParaRPr lang="en-US" sz="4400" dirty="0"/>
          </a:p>
        </p:txBody>
      </p:sp>
    </p:spTree>
    <p:extLst>
      <p:ext uri="{BB962C8B-B14F-4D97-AF65-F5344CB8AC3E}">
        <p14:creationId xmlns:p14="http://schemas.microsoft.com/office/powerpoint/2010/main" val="211346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Repetition</a:t>
            </a:r>
            <a:endParaRPr lang="en-US" sz="6600" dirty="0"/>
          </a:p>
        </p:txBody>
      </p:sp>
      <p:sp>
        <p:nvSpPr>
          <p:cNvPr id="3" name="Text Placeholder 2"/>
          <p:cNvSpPr>
            <a:spLocks noGrp="1"/>
          </p:cNvSpPr>
          <p:nvPr>
            <p:ph type="body" idx="1"/>
          </p:nvPr>
        </p:nvSpPr>
        <p:spPr>
          <a:xfrm>
            <a:off x="457200" y="1535112"/>
            <a:ext cx="8305800" cy="827087"/>
          </a:xfrm>
        </p:spPr>
        <p:txBody>
          <a:bodyPr>
            <a:normAutofit/>
          </a:bodyPr>
          <a:lstStyle/>
          <a:p>
            <a:r>
              <a:rPr lang="en-US" dirty="0" smtClean="0"/>
              <a:t>Create a pattern in an artwork by repeating a line or a shape. The pattern becomes a textural effect.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2514600"/>
            <a:ext cx="4027488" cy="4027488"/>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514600"/>
            <a:ext cx="3956368" cy="3956368"/>
          </a:xfrm>
        </p:spPr>
      </p:pic>
    </p:spTree>
    <p:extLst>
      <p:ext uri="{BB962C8B-B14F-4D97-AF65-F5344CB8AC3E}">
        <p14:creationId xmlns:p14="http://schemas.microsoft.com/office/powerpoint/2010/main" val="343939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Spattering</a:t>
            </a:r>
            <a:endParaRPr lang="en-US" sz="6600" dirty="0"/>
          </a:p>
        </p:txBody>
      </p:sp>
      <p:sp>
        <p:nvSpPr>
          <p:cNvPr id="3" name="Text Placeholder 2"/>
          <p:cNvSpPr>
            <a:spLocks noGrp="1"/>
          </p:cNvSpPr>
          <p:nvPr>
            <p:ph type="body" idx="1"/>
          </p:nvPr>
        </p:nvSpPr>
        <p:spPr>
          <a:xfrm>
            <a:off x="457200" y="1535112"/>
            <a:ext cx="8153400" cy="1055687"/>
          </a:xfrm>
        </p:spPr>
        <p:txBody>
          <a:bodyPr>
            <a:normAutofit fontScale="92500"/>
          </a:bodyPr>
          <a:lstStyle/>
          <a:p>
            <a:r>
              <a:rPr lang="en-US" dirty="0" smtClean="0"/>
              <a:t>By spattering paint on the artwork with a toothbrush, </a:t>
            </a:r>
            <a:r>
              <a:rPr lang="en-US" dirty="0" err="1" smtClean="0"/>
              <a:t>paintbrusth</a:t>
            </a:r>
            <a:r>
              <a:rPr lang="en-US" dirty="0" smtClean="0"/>
              <a:t> or spray can, you can add specks or dots, which can become shapes.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819400"/>
            <a:ext cx="5003748" cy="351826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400" y="2895600"/>
            <a:ext cx="3352800" cy="3352800"/>
          </a:xfrm>
        </p:spPr>
      </p:pic>
    </p:spTree>
    <p:extLst>
      <p:ext uri="{BB962C8B-B14F-4D97-AF65-F5344CB8AC3E}">
        <p14:creationId xmlns:p14="http://schemas.microsoft.com/office/powerpoint/2010/main" val="209080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Rubbing</a:t>
            </a:r>
            <a:endParaRPr lang="en-US" sz="6600" dirty="0"/>
          </a:p>
        </p:txBody>
      </p:sp>
      <p:sp>
        <p:nvSpPr>
          <p:cNvPr id="3" name="Text Placeholder 2"/>
          <p:cNvSpPr>
            <a:spLocks noGrp="1"/>
          </p:cNvSpPr>
          <p:nvPr>
            <p:ph type="body" idx="1"/>
          </p:nvPr>
        </p:nvSpPr>
        <p:spPr>
          <a:xfrm>
            <a:off x="457200" y="1535112"/>
            <a:ext cx="8415426" cy="979487"/>
          </a:xfrm>
        </p:spPr>
        <p:txBody>
          <a:bodyPr>
            <a:normAutofit fontScale="92500" lnSpcReduction="20000"/>
          </a:bodyPr>
          <a:lstStyle/>
          <a:p>
            <a:r>
              <a:rPr lang="en-US" dirty="0" smtClean="0"/>
              <a:t>Place the artwork on a textured surface, such as a large rock. Using a pencil or crayon, rub over the paper until you have created the rock’s surface on the paper.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3352800"/>
            <a:ext cx="4278521" cy="2590800"/>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4800600"/>
            <a:ext cx="4041775" cy="1618581"/>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667000"/>
            <a:ext cx="4072026" cy="1905000"/>
          </a:xfrm>
          <a:prstGeom prst="rect">
            <a:avLst/>
          </a:prstGeom>
        </p:spPr>
      </p:pic>
    </p:spTree>
    <p:extLst>
      <p:ext uri="{BB962C8B-B14F-4D97-AF65-F5344CB8AC3E}">
        <p14:creationId xmlns:p14="http://schemas.microsoft.com/office/powerpoint/2010/main" val="27267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Daubing</a:t>
            </a:r>
            <a:endParaRPr lang="en-US" sz="6600" dirty="0"/>
          </a:p>
        </p:txBody>
      </p:sp>
      <p:sp>
        <p:nvSpPr>
          <p:cNvPr id="3" name="Text Placeholder 2"/>
          <p:cNvSpPr>
            <a:spLocks noGrp="1"/>
          </p:cNvSpPr>
          <p:nvPr>
            <p:ph type="body" idx="1"/>
          </p:nvPr>
        </p:nvSpPr>
        <p:spPr>
          <a:xfrm>
            <a:off x="457200" y="1535112"/>
            <a:ext cx="8305800" cy="903287"/>
          </a:xfrm>
        </p:spPr>
        <p:txBody>
          <a:bodyPr/>
          <a:lstStyle/>
          <a:p>
            <a:r>
              <a:rPr lang="en-US" dirty="0" smtClean="0"/>
              <a:t>Using a sponge or wad of paper soaked with paint, spot a piece of paper or an object, creating a painted effect. </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72000" y="2895600"/>
            <a:ext cx="4267200" cy="320040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590800"/>
            <a:ext cx="3962400" cy="3935984"/>
          </a:xfrm>
        </p:spPr>
      </p:pic>
    </p:spTree>
    <p:extLst>
      <p:ext uri="{BB962C8B-B14F-4D97-AF65-F5344CB8AC3E}">
        <p14:creationId xmlns:p14="http://schemas.microsoft.com/office/powerpoint/2010/main" val="209913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normAutofit/>
          </a:bodyPr>
          <a:lstStyle/>
          <a:p>
            <a:pPr marL="0" indent="0" algn="ctr">
              <a:buNone/>
            </a:pPr>
            <a:r>
              <a:rPr lang="en-US" sz="3200" dirty="0"/>
              <a:t>Movement shows actions, or alternatively, the path the viewer's eye follows throughout an artwork. Movement is caused by using elements under the rules of the principles in picture to give the feeling of motion and to guide the viewer's eyes throughout the artwork. In movement an art should flow, because the artist has the ability to control the viewer's eye. The artists control what the viewers see and how they see it, like a path leading across the page to the item the artist wants the viewer's attention focused on.</a:t>
            </a:r>
            <a:endParaRPr lang="en-US" sz="3200" dirty="0"/>
          </a:p>
        </p:txBody>
      </p:sp>
    </p:spTree>
    <p:extLst>
      <p:ext uri="{BB962C8B-B14F-4D97-AF65-F5344CB8AC3E}">
        <p14:creationId xmlns:p14="http://schemas.microsoft.com/office/powerpoint/2010/main" val="346692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ctr"/>
            <a:r>
              <a:rPr lang="en-US" dirty="0" smtClean="0"/>
              <a:t>Visual movement usually leads to a focal point.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3600" y="2074180"/>
            <a:ext cx="4724400" cy="4440936"/>
          </a:xfrm>
        </p:spPr>
      </p:pic>
    </p:spTree>
    <p:extLst>
      <p:ext uri="{BB962C8B-B14F-4D97-AF65-F5344CB8AC3E}">
        <p14:creationId xmlns:p14="http://schemas.microsoft.com/office/powerpoint/2010/main" val="129049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Elongated shapes cause our eyes to move along them. </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00200" y="1676400"/>
            <a:ext cx="6172200" cy="4629150"/>
          </a:xfrm>
        </p:spPr>
      </p:pic>
    </p:spTree>
    <p:extLst>
      <p:ext uri="{BB962C8B-B14F-4D97-AF65-F5344CB8AC3E}">
        <p14:creationId xmlns:p14="http://schemas.microsoft.com/office/powerpoint/2010/main" val="282003161"/>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TotalTime>
  <Words>297</Words>
  <Application>Microsoft Office PowerPoint</Application>
  <PresentationFormat>On-screen Show (4:3)</PresentationFormat>
  <Paragraphs>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Thatch</vt:lpstr>
      <vt:lpstr>Texture &amp; Movement</vt:lpstr>
      <vt:lpstr>PowerPoint Presentation</vt:lpstr>
      <vt:lpstr>Repetition</vt:lpstr>
      <vt:lpstr>Spattering</vt:lpstr>
      <vt:lpstr>Rubbing</vt:lpstr>
      <vt:lpstr>Daubing</vt:lpstr>
      <vt:lpstr>PowerPoint Presentation</vt:lpstr>
      <vt:lpstr>Visual movement usually leads to a focal point. </vt:lpstr>
      <vt:lpstr>Elongated shapes cause our eyes to move along them. </vt:lpstr>
      <vt:lpstr>Our eyes tend to trace contours of forms moving along their edges.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Texture &amp; Movement</dc:title>
  <dc:creator>Andy</dc:creator>
  <cp:lastModifiedBy>Andy</cp:lastModifiedBy>
  <cp:revision>3</cp:revision>
  <dcterms:created xsi:type="dcterms:W3CDTF">2013-11-26T19:05:19Z</dcterms:created>
  <dcterms:modified xsi:type="dcterms:W3CDTF">2013-11-26T19:28:23Z</dcterms:modified>
</cp:coreProperties>
</file>